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
      <p:font typeface="Arimo SemiBold"/>
      <p:regular r:id="rId15"/>
      <p:bold r:id="rId16"/>
      <p:italic r:id="rId17"/>
      <p:boldItalic r:id="rId18"/>
    </p:embeddedFont>
    <p:embeddedFont>
      <p:font typeface="Arimo Medium"/>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Medium-bold.fntdata"/><Relationship Id="rId22" Type="http://schemas.openxmlformats.org/officeDocument/2006/relationships/font" Target="fonts/ArimoMedium-boldItalic.fntdata"/><Relationship Id="rId21" Type="http://schemas.openxmlformats.org/officeDocument/2006/relationships/font" Target="fonts/Arimo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5" Type="http://schemas.openxmlformats.org/officeDocument/2006/relationships/font" Target="fonts/ArimoSemiBold-regular.fntdata"/><Relationship Id="rId14" Type="http://schemas.openxmlformats.org/officeDocument/2006/relationships/font" Target="fonts/Arimo-boldItalic.fntdata"/><Relationship Id="rId17" Type="http://schemas.openxmlformats.org/officeDocument/2006/relationships/font" Target="fonts/ArimoSemiBold-italic.fntdata"/><Relationship Id="rId16" Type="http://schemas.openxmlformats.org/officeDocument/2006/relationships/font" Target="fonts/ArimoSemiBold-bold.fntdata"/><Relationship Id="rId19" Type="http://schemas.openxmlformats.org/officeDocument/2006/relationships/font" Target="fonts/ArimoMedium-regular.fntdata"/><Relationship Id="rId18" Type="http://schemas.openxmlformats.org/officeDocument/2006/relationships/font" Target="fonts/Arimo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2a7a587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62a7a587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62a7a587f5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62a7a587f5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62a7a587f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62a7a587f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62a7a587f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62a7a587f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62a7a587f5_0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62a7a587f5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BLANK_1_3">
    <p:bg>
      <p:bgPr>
        <a:solidFill>
          <a:schemeClr val="accent5"/>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60000"/>
          </a:blip>
          <a:srcRect b="4816" l="0" r="0" t="0"/>
          <a:stretch/>
        </p:blipFill>
        <p:spPr>
          <a:xfrm>
            <a:off x="277500" y="277500"/>
            <a:ext cx="8589000" cy="4599000"/>
          </a:xfrm>
          <a:prstGeom prst="roundRect">
            <a:avLst>
              <a:gd fmla="val 13515" name="adj"/>
            </a:avLst>
          </a:prstGeom>
          <a:noFill/>
          <a:ln>
            <a:noFill/>
          </a:ln>
        </p:spPr>
      </p:pic>
      <p:sp>
        <p:nvSpPr>
          <p:cNvPr id="10" name="Google Shape;10;p2"/>
          <p:cNvSpPr txBox="1"/>
          <p:nvPr>
            <p:ph idx="1" type="subTitle"/>
          </p:nvPr>
        </p:nvSpPr>
        <p:spPr>
          <a:xfrm>
            <a:off x="821004" y="4044275"/>
            <a:ext cx="5859300" cy="4527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100"/>
              <a:buNone/>
              <a:defRPr sz="800"/>
            </a:lvl1pPr>
            <a:lvl2pPr lvl="1">
              <a:spcBef>
                <a:spcPts val="0"/>
              </a:spcBef>
              <a:spcAft>
                <a:spcPts val="0"/>
              </a:spcAft>
              <a:buClr>
                <a:schemeClr val="dk1"/>
              </a:buClr>
              <a:buSzPts val="1400"/>
              <a:buFont typeface="Azeret Mono"/>
              <a:buNone/>
              <a:defRPr/>
            </a:lvl2pPr>
            <a:lvl3pPr lvl="2">
              <a:spcBef>
                <a:spcPts val="0"/>
              </a:spcBef>
              <a:spcAft>
                <a:spcPts val="0"/>
              </a:spcAft>
              <a:buClr>
                <a:schemeClr val="dk1"/>
              </a:buClr>
              <a:buSzPts val="1400"/>
              <a:buFont typeface="Azeret Mono"/>
              <a:buNone/>
              <a:defRPr/>
            </a:lvl3pPr>
            <a:lvl4pPr lvl="3">
              <a:spcBef>
                <a:spcPts val="0"/>
              </a:spcBef>
              <a:spcAft>
                <a:spcPts val="0"/>
              </a:spcAft>
              <a:buClr>
                <a:schemeClr val="dk1"/>
              </a:buClr>
              <a:buSzPts val="1400"/>
              <a:buFont typeface="Azeret Mono"/>
              <a:buNone/>
              <a:defRPr/>
            </a:lvl4pPr>
            <a:lvl5pPr lvl="4">
              <a:spcBef>
                <a:spcPts val="0"/>
              </a:spcBef>
              <a:spcAft>
                <a:spcPts val="0"/>
              </a:spcAft>
              <a:buClr>
                <a:schemeClr val="dk1"/>
              </a:buClr>
              <a:buSzPts val="1400"/>
              <a:buFont typeface="Azeret Mono"/>
              <a:buNone/>
              <a:defRPr/>
            </a:lvl5pPr>
            <a:lvl6pPr lvl="5">
              <a:spcBef>
                <a:spcPts val="0"/>
              </a:spcBef>
              <a:spcAft>
                <a:spcPts val="0"/>
              </a:spcAft>
              <a:buClr>
                <a:schemeClr val="dk1"/>
              </a:buClr>
              <a:buSzPts val="1400"/>
              <a:buFont typeface="Azeret Mono"/>
              <a:buNone/>
              <a:defRPr/>
            </a:lvl6pPr>
            <a:lvl7pPr lvl="6">
              <a:spcBef>
                <a:spcPts val="0"/>
              </a:spcBef>
              <a:spcAft>
                <a:spcPts val="0"/>
              </a:spcAft>
              <a:buClr>
                <a:schemeClr val="dk1"/>
              </a:buClr>
              <a:buSzPts val="1400"/>
              <a:buFont typeface="Azeret Mono"/>
              <a:buNone/>
              <a:defRPr/>
            </a:lvl7pPr>
            <a:lvl8pPr lvl="7">
              <a:spcBef>
                <a:spcPts val="0"/>
              </a:spcBef>
              <a:spcAft>
                <a:spcPts val="0"/>
              </a:spcAft>
              <a:buClr>
                <a:schemeClr val="dk1"/>
              </a:buClr>
              <a:buSzPts val="1400"/>
              <a:buFont typeface="Azeret Mono"/>
              <a:buNone/>
              <a:defRPr/>
            </a:lvl8pPr>
            <a:lvl9pPr lvl="8">
              <a:spcBef>
                <a:spcPts val="0"/>
              </a:spcBef>
              <a:spcAft>
                <a:spcPts val="0"/>
              </a:spcAft>
              <a:buClr>
                <a:schemeClr val="dk1"/>
              </a:buClr>
              <a:buSzPts val="1400"/>
              <a:buFont typeface="Azeret Mono"/>
              <a:buNone/>
              <a:defRPr/>
            </a:lvl9pPr>
          </a:lstStyle>
          <a:p/>
        </p:txBody>
      </p:sp>
      <p:cxnSp>
        <p:nvCxnSpPr>
          <p:cNvPr id="11" name="Google Shape;11;p2"/>
          <p:cNvCxnSpPr/>
          <p:nvPr/>
        </p:nvCxnSpPr>
        <p:spPr>
          <a:xfrm>
            <a:off x="805650" y="792575"/>
            <a:ext cx="7547100" cy="0"/>
          </a:xfrm>
          <a:prstGeom prst="straightConnector1">
            <a:avLst/>
          </a:prstGeom>
          <a:noFill/>
          <a:ln cap="flat" cmpd="sng" w="9525">
            <a:solidFill>
              <a:schemeClr val="dk1"/>
            </a:solidFill>
            <a:prstDash val="solid"/>
            <a:round/>
            <a:headEnd len="med" w="med" type="none"/>
            <a:tailEnd len="med" w="med" type="none"/>
          </a:ln>
        </p:spPr>
      </p:cxnSp>
      <p:cxnSp>
        <p:nvCxnSpPr>
          <p:cNvPr id="12" name="Google Shape;12;p2"/>
          <p:cNvCxnSpPr/>
          <p:nvPr/>
        </p:nvCxnSpPr>
        <p:spPr>
          <a:xfrm>
            <a:off x="805650" y="4521775"/>
            <a:ext cx="7547100" cy="0"/>
          </a:xfrm>
          <a:prstGeom prst="straightConnector1">
            <a:avLst/>
          </a:prstGeom>
          <a:noFill/>
          <a:ln cap="flat" cmpd="sng" w="9525">
            <a:solidFill>
              <a:schemeClr val="dk1"/>
            </a:solidFill>
            <a:prstDash val="solid"/>
            <a:round/>
            <a:headEnd len="med" w="med" type="none"/>
            <a:tailEnd len="med" w="med" type="none"/>
          </a:ln>
        </p:spPr>
      </p:cxnSp>
      <p:sp>
        <p:nvSpPr>
          <p:cNvPr id="13" name="Google Shape;13;p2"/>
          <p:cNvSpPr txBox="1"/>
          <p:nvPr>
            <p:ph idx="2" type="subTitle"/>
          </p:nvPr>
        </p:nvSpPr>
        <p:spPr>
          <a:xfrm>
            <a:off x="805651" y="582750"/>
            <a:ext cx="1743300" cy="123000"/>
          </a:xfrm>
          <a:prstGeom prst="rect">
            <a:avLst/>
          </a:prstGeom>
        </p:spPr>
        <p:txBody>
          <a:bodyPr anchorCtr="0" anchor="ctr" bIns="0" lIns="0" spcFirstLastPara="1" rIns="0" wrap="square" tIns="0">
            <a:noAutofit/>
          </a:bodyPr>
          <a:lstStyle>
            <a:lvl1pPr lvl="0">
              <a:lnSpc>
                <a:spcPct val="115000"/>
              </a:lnSpc>
              <a:spcBef>
                <a:spcPts val="0"/>
              </a:spcBef>
              <a:spcAft>
                <a:spcPts val="0"/>
              </a:spcAft>
              <a:buClr>
                <a:schemeClr val="lt1"/>
              </a:buClr>
              <a:buSzPts val="1100"/>
              <a:buNone/>
              <a:defRPr sz="800"/>
            </a:lvl1pPr>
            <a:lvl2pPr lvl="1">
              <a:spcBef>
                <a:spcPts val="0"/>
              </a:spcBef>
              <a:spcAft>
                <a:spcPts val="0"/>
              </a:spcAft>
              <a:buClr>
                <a:schemeClr val="dk1"/>
              </a:buClr>
              <a:buSzPts val="1400"/>
              <a:buFont typeface="Azeret Mono"/>
              <a:buNone/>
              <a:defRPr/>
            </a:lvl2pPr>
            <a:lvl3pPr lvl="2">
              <a:spcBef>
                <a:spcPts val="0"/>
              </a:spcBef>
              <a:spcAft>
                <a:spcPts val="0"/>
              </a:spcAft>
              <a:buClr>
                <a:schemeClr val="dk1"/>
              </a:buClr>
              <a:buSzPts val="1400"/>
              <a:buFont typeface="Azeret Mono"/>
              <a:buNone/>
              <a:defRPr/>
            </a:lvl3pPr>
            <a:lvl4pPr lvl="3">
              <a:spcBef>
                <a:spcPts val="0"/>
              </a:spcBef>
              <a:spcAft>
                <a:spcPts val="0"/>
              </a:spcAft>
              <a:buClr>
                <a:schemeClr val="dk1"/>
              </a:buClr>
              <a:buSzPts val="1400"/>
              <a:buFont typeface="Azeret Mono"/>
              <a:buNone/>
              <a:defRPr/>
            </a:lvl4pPr>
            <a:lvl5pPr lvl="4">
              <a:spcBef>
                <a:spcPts val="0"/>
              </a:spcBef>
              <a:spcAft>
                <a:spcPts val="0"/>
              </a:spcAft>
              <a:buClr>
                <a:schemeClr val="dk1"/>
              </a:buClr>
              <a:buSzPts val="1400"/>
              <a:buFont typeface="Azeret Mono"/>
              <a:buNone/>
              <a:defRPr/>
            </a:lvl5pPr>
            <a:lvl6pPr lvl="5">
              <a:spcBef>
                <a:spcPts val="0"/>
              </a:spcBef>
              <a:spcAft>
                <a:spcPts val="0"/>
              </a:spcAft>
              <a:buClr>
                <a:schemeClr val="dk1"/>
              </a:buClr>
              <a:buSzPts val="1400"/>
              <a:buFont typeface="Azeret Mono"/>
              <a:buNone/>
              <a:defRPr/>
            </a:lvl6pPr>
            <a:lvl7pPr lvl="6">
              <a:spcBef>
                <a:spcPts val="0"/>
              </a:spcBef>
              <a:spcAft>
                <a:spcPts val="0"/>
              </a:spcAft>
              <a:buClr>
                <a:schemeClr val="dk1"/>
              </a:buClr>
              <a:buSzPts val="1400"/>
              <a:buFont typeface="Azeret Mono"/>
              <a:buNone/>
              <a:defRPr/>
            </a:lvl7pPr>
            <a:lvl8pPr lvl="7">
              <a:spcBef>
                <a:spcPts val="0"/>
              </a:spcBef>
              <a:spcAft>
                <a:spcPts val="0"/>
              </a:spcAft>
              <a:buClr>
                <a:schemeClr val="dk1"/>
              </a:buClr>
              <a:buSzPts val="1400"/>
              <a:buFont typeface="Azeret Mono"/>
              <a:buNone/>
              <a:defRPr/>
            </a:lvl8pPr>
            <a:lvl9pPr lvl="8">
              <a:spcBef>
                <a:spcPts val="0"/>
              </a:spcBef>
              <a:spcAft>
                <a:spcPts val="0"/>
              </a:spcAft>
              <a:buClr>
                <a:schemeClr val="dk1"/>
              </a:buClr>
              <a:buSzPts val="1400"/>
              <a:buFont typeface="Azeret Mono"/>
              <a:buNone/>
              <a:defRPr/>
            </a:lvl9pPr>
          </a:lstStyle>
          <a:p/>
        </p:txBody>
      </p:sp>
      <p:sp>
        <p:nvSpPr>
          <p:cNvPr id="14" name="Google Shape;14;p2"/>
          <p:cNvSpPr txBox="1"/>
          <p:nvPr>
            <p:ph idx="3" type="subTitle"/>
          </p:nvPr>
        </p:nvSpPr>
        <p:spPr>
          <a:xfrm>
            <a:off x="2679901" y="582750"/>
            <a:ext cx="1743300" cy="123000"/>
          </a:xfrm>
          <a:prstGeom prst="rect">
            <a:avLst/>
          </a:prstGeom>
        </p:spPr>
        <p:txBody>
          <a:bodyPr anchorCtr="0" anchor="ctr" bIns="0" lIns="0" spcFirstLastPara="1" rIns="0" wrap="square" tIns="0">
            <a:noAutofit/>
          </a:bodyPr>
          <a:lstStyle>
            <a:lvl1pPr lvl="0">
              <a:lnSpc>
                <a:spcPct val="115000"/>
              </a:lnSpc>
              <a:spcBef>
                <a:spcPts val="0"/>
              </a:spcBef>
              <a:spcAft>
                <a:spcPts val="0"/>
              </a:spcAft>
              <a:buClr>
                <a:schemeClr val="lt1"/>
              </a:buClr>
              <a:buSzPts val="1100"/>
              <a:buNone/>
              <a:defRPr sz="800"/>
            </a:lvl1pPr>
            <a:lvl2pPr lvl="1">
              <a:spcBef>
                <a:spcPts val="0"/>
              </a:spcBef>
              <a:spcAft>
                <a:spcPts val="0"/>
              </a:spcAft>
              <a:buClr>
                <a:schemeClr val="dk1"/>
              </a:buClr>
              <a:buSzPts val="1400"/>
              <a:buFont typeface="Azeret Mono"/>
              <a:buNone/>
              <a:defRPr/>
            </a:lvl2pPr>
            <a:lvl3pPr lvl="2">
              <a:spcBef>
                <a:spcPts val="0"/>
              </a:spcBef>
              <a:spcAft>
                <a:spcPts val="0"/>
              </a:spcAft>
              <a:buClr>
                <a:schemeClr val="dk1"/>
              </a:buClr>
              <a:buSzPts val="1400"/>
              <a:buFont typeface="Azeret Mono"/>
              <a:buNone/>
              <a:defRPr/>
            </a:lvl3pPr>
            <a:lvl4pPr lvl="3">
              <a:spcBef>
                <a:spcPts val="0"/>
              </a:spcBef>
              <a:spcAft>
                <a:spcPts val="0"/>
              </a:spcAft>
              <a:buClr>
                <a:schemeClr val="dk1"/>
              </a:buClr>
              <a:buSzPts val="1400"/>
              <a:buFont typeface="Azeret Mono"/>
              <a:buNone/>
              <a:defRPr/>
            </a:lvl4pPr>
            <a:lvl5pPr lvl="4">
              <a:spcBef>
                <a:spcPts val="0"/>
              </a:spcBef>
              <a:spcAft>
                <a:spcPts val="0"/>
              </a:spcAft>
              <a:buClr>
                <a:schemeClr val="dk1"/>
              </a:buClr>
              <a:buSzPts val="1400"/>
              <a:buFont typeface="Azeret Mono"/>
              <a:buNone/>
              <a:defRPr/>
            </a:lvl5pPr>
            <a:lvl6pPr lvl="5">
              <a:spcBef>
                <a:spcPts val="0"/>
              </a:spcBef>
              <a:spcAft>
                <a:spcPts val="0"/>
              </a:spcAft>
              <a:buClr>
                <a:schemeClr val="dk1"/>
              </a:buClr>
              <a:buSzPts val="1400"/>
              <a:buFont typeface="Azeret Mono"/>
              <a:buNone/>
              <a:defRPr/>
            </a:lvl6pPr>
            <a:lvl7pPr lvl="6">
              <a:spcBef>
                <a:spcPts val="0"/>
              </a:spcBef>
              <a:spcAft>
                <a:spcPts val="0"/>
              </a:spcAft>
              <a:buClr>
                <a:schemeClr val="dk1"/>
              </a:buClr>
              <a:buSzPts val="1400"/>
              <a:buFont typeface="Azeret Mono"/>
              <a:buNone/>
              <a:defRPr/>
            </a:lvl7pPr>
            <a:lvl8pPr lvl="7">
              <a:spcBef>
                <a:spcPts val="0"/>
              </a:spcBef>
              <a:spcAft>
                <a:spcPts val="0"/>
              </a:spcAft>
              <a:buClr>
                <a:schemeClr val="dk1"/>
              </a:buClr>
              <a:buSzPts val="1400"/>
              <a:buFont typeface="Azeret Mono"/>
              <a:buNone/>
              <a:defRPr/>
            </a:lvl8pPr>
            <a:lvl9pPr lvl="8">
              <a:spcBef>
                <a:spcPts val="0"/>
              </a:spcBef>
              <a:spcAft>
                <a:spcPts val="0"/>
              </a:spcAft>
              <a:buClr>
                <a:schemeClr val="dk1"/>
              </a:buClr>
              <a:buSzPts val="1400"/>
              <a:buFont typeface="Azeret Mono"/>
              <a:buNone/>
              <a:defRPr/>
            </a:lvl9pPr>
          </a:lstStyle>
          <a:p/>
        </p:txBody>
      </p:sp>
      <p:sp>
        <p:nvSpPr>
          <p:cNvPr id="15" name="Google Shape;15;p2"/>
          <p:cNvSpPr txBox="1"/>
          <p:nvPr>
            <p:ph idx="4" type="subTitle"/>
          </p:nvPr>
        </p:nvSpPr>
        <p:spPr>
          <a:xfrm>
            <a:off x="7677976" y="582750"/>
            <a:ext cx="1743300" cy="123000"/>
          </a:xfrm>
          <a:prstGeom prst="rect">
            <a:avLst/>
          </a:prstGeom>
        </p:spPr>
        <p:txBody>
          <a:bodyPr anchorCtr="0" anchor="ctr" bIns="0" lIns="0" spcFirstLastPara="1" rIns="0" wrap="square" tIns="0">
            <a:noAutofit/>
          </a:bodyPr>
          <a:lstStyle>
            <a:lvl1pPr lvl="0">
              <a:lnSpc>
                <a:spcPct val="115000"/>
              </a:lnSpc>
              <a:spcBef>
                <a:spcPts val="0"/>
              </a:spcBef>
              <a:spcAft>
                <a:spcPts val="0"/>
              </a:spcAft>
              <a:buClr>
                <a:schemeClr val="lt1"/>
              </a:buClr>
              <a:buSzPts val="1100"/>
              <a:buNone/>
              <a:defRPr sz="800"/>
            </a:lvl1pPr>
            <a:lvl2pPr lvl="1">
              <a:spcBef>
                <a:spcPts val="0"/>
              </a:spcBef>
              <a:spcAft>
                <a:spcPts val="0"/>
              </a:spcAft>
              <a:buClr>
                <a:schemeClr val="dk1"/>
              </a:buClr>
              <a:buSzPts val="1400"/>
              <a:buFont typeface="Azeret Mono"/>
              <a:buNone/>
              <a:defRPr/>
            </a:lvl2pPr>
            <a:lvl3pPr lvl="2">
              <a:spcBef>
                <a:spcPts val="0"/>
              </a:spcBef>
              <a:spcAft>
                <a:spcPts val="0"/>
              </a:spcAft>
              <a:buClr>
                <a:schemeClr val="dk1"/>
              </a:buClr>
              <a:buSzPts val="1400"/>
              <a:buFont typeface="Azeret Mono"/>
              <a:buNone/>
              <a:defRPr/>
            </a:lvl3pPr>
            <a:lvl4pPr lvl="3">
              <a:spcBef>
                <a:spcPts val="0"/>
              </a:spcBef>
              <a:spcAft>
                <a:spcPts val="0"/>
              </a:spcAft>
              <a:buClr>
                <a:schemeClr val="dk1"/>
              </a:buClr>
              <a:buSzPts val="1400"/>
              <a:buFont typeface="Azeret Mono"/>
              <a:buNone/>
              <a:defRPr/>
            </a:lvl4pPr>
            <a:lvl5pPr lvl="4">
              <a:spcBef>
                <a:spcPts val="0"/>
              </a:spcBef>
              <a:spcAft>
                <a:spcPts val="0"/>
              </a:spcAft>
              <a:buClr>
                <a:schemeClr val="dk1"/>
              </a:buClr>
              <a:buSzPts val="1400"/>
              <a:buFont typeface="Azeret Mono"/>
              <a:buNone/>
              <a:defRPr/>
            </a:lvl5pPr>
            <a:lvl6pPr lvl="5">
              <a:spcBef>
                <a:spcPts val="0"/>
              </a:spcBef>
              <a:spcAft>
                <a:spcPts val="0"/>
              </a:spcAft>
              <a:buClr>
                <a:schemeClr val="dk1"/>
              </a:buClr>
              <a:buSzPts val="1400"/>
              <a:buFont typeface="Azeret Mono"/>
              <a:buNone/>
              <a:defRPr/>
            </a:lvl6pPr>
            <a:lvl7pPr lvl="6">
              <a:spcBef>
                <a:spcPts val="0"/>
              </a:spcBef>
              <a:spcAft>
                <a:spcPts val="0"/>
              </a:spcAft>
              <a:buClr>
                <a:schemeClr val="dk1"/>
              </a:buClr>
              <a:buSzPts val="1400"/>
              <a:buFont typeface="Azeret Mono"/>
              <a:buNone/>
              <a:defRPr/>
            </a:lvl7pPr>
            <a:lvl8pPr lvl="7">
              <a:spcBef>
                <a:spcPts val="0"/>
              </a:spcBef>
              <a:spcAft>
                <a:spcPts val="0"/>
              </a:spcAft>
              <a:buClr>
                <a:schemeClr val="dk1"/>
              </a:buClr>
              <a:buSzPts val="1400"/>
              <a:buFont typeface="Azeret Mono"/>
              <a:buNone/>
              <a:defRPr/>
            </a:lvl8pPr>
            <a:lvl9pPr lvl="8">
              <a:spcBef>
                <a:spcPts val="0"/>
              </a:spcBef>
              <a:spcAft>
                <a:spcPts val="0"/>
              </a:spcAft>
              <a:buClr>
                <a:schemeClr val="dk1"/>
              </a:buClr>
              <a:buSzPts val="1400"/>
              <a:buFont typeface="Azeret Mono"/>
              <a:buNone/>
              <a:defRPr/>
            </a:lvl9pPr>
          </a:lstStyle>
          <a:p/>
        </p:txBody>
      </p:sp>
      <p:sp>
        <p:nvSpPr>
          <p:cNvPr id="16" name="Google Shape;16;p2"/>
          <p:cNvSpPr txBox="1"/>
          <p:nvPr>
            <p:ph type="title"/>
          </p:nvPr>
        </p:nvSpPr>
        <p:spPr>
          <a:xfrm>
            <a:off x="795525" y="2323100"/>
            <a:ext cx="4838100" cy="1453200"/>
          </a:xfrm>
          <a:prstGeom prst="rect">
            <a:avLst/>
          </a:prstGeom>
        </p:spPr>
        <p:txBody>
          <a:bodyPr anchorCtr="0" anchor="b" bIns="0" lIns="0" spcFirstLastPara="1" rIns="0" wrap="square" tIns="0">
            <a:noAutofit/>
          </a:bodyPr>
          <a:lstStyle>
            <a:lvl1pPr lvl="0">
              <a:lnSpc>
                <a:spcPct val="80000"/>
              </a:lnSpc>
              <a:spcBef>
                <a:spcPts val="0"/>
              </a:spcBef>
              <a:spcAft>
                <a:spcPts val="0"/>
              </a:spcAft>
              <a:buNone/>
              <a:defRPr sz="5000"/>
            </a:lvl1pPr>
            <a:lvl2pPr lvl="1">
              <a:lnSpc>
                <a:spcPct val="80000"/>
              </a:lnSpc>
              <a:spcBef>
                <a:spcPts val="0"/>
              </a:spcBef>
              <a:spcAft>
                <a:spcPts val="0"/>
              </a:spcAft>
              <a:buNone/>
              <a:defRPr sz="5000"/>
            </a:lvl2pPr>
            <a:lvl3pPr lvl="2">
              <a:lnSpc>
                <a:spcPct val="80000"/>
              </a:lnSpc>
              <a:spcBef>
                <a:spcPts val="0"/>
              </a:spcBef>
              <a:spcAft>
                <a:spcPts val="0"/>
              </a:spcAft>
              <a:buNone/>
              <a:defRPr sz="5000"/>
            </a:lvl3pPr>
            <a:lvl4pPr lvl="3">
              <a:lnSpc>
                <a:spcPct val="80000"/>
              </a:lnSpc>
              <a:spcBef>
                <a:spcPts val="0"/>
              </a:spcBef>
              <a:spcAft>
                <a:spcPts val="0"/>
              </a:spcAft>
              <a:buNone/>
              <a:defRPr sz="5000"/>
            </a:lvl4pPr>
            <a:lvl5pPr lvl="4">
              <a:lnSpc>
                <a:spcPct val="80000"/>
              </a:lnSpc>
              <a:spcBef>
                <a:spcPts val="0"/>
              </a:spcBef>
              <a:spcAft>
                <a:spcPts val="0"/>
              </a:spcAft>
              <a:buNone/>
              <a:defRPr sz="5000"/>
            </a:lvl5pPr>
            <a:lvl6pPr lvl="5">
              <a:lnSpc>
                <a:spcPct val="80000"/>
              </a:lnSpc>
              <a:spcBef>
                <a:spcPts val="0"/>
              </a:spcBef>
              <a:spcAft>
                <a:spcPts val="0"/>
              </a:spcAft>
              <a:buNone/>
              <a:defRPr sz="5000"/>
            </a:lvl6pPr>
            <a:lvl7pPr lvl="6">
              <a:lnSpc>
                <a:spcPct val="80000"/>
              </a:lnSpc>
              <a:spcBef>
                <a:spcPts val="0"/>
              </a:spcBef>
              <a:spcAft>
                <a:spcPts val="0"/>
              </a:spcAft>
              <a:buNone/>
              <a:defRPr sz="5000"/>
            </a:lvl7pPr>
            <a:lvl8pPr lvl="7">
              <a:lnSpc>
                <a:spcPct val="80000"/>
              </a:lnSpc>
              <a:spcBef>
                <a:spcPts val="0"/>
              </a:spcBef>
              <a:spcAft>
                <a:spcPts val="0"/>
              </a:spcAft>
              <a:buNone/>
              <a:defRPr sz="5000"/>
            </a:lvl8pPr>
            <a:lvl9pPr lvl="8">
              <a:lnSpc>
                <a:spcPct val="80000"/>
              </a:lnSpc>
              <a:spcBef>
                <a:spcPts val="0"/>
              </a:spcBef>
              <a:spcAft>
                <a:spcPts val="0"/>
              </a:spcAft>
              <a:buNone/>
              <a:defRPr sz="5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1">
  <p:cSld name="CUSTOM_11">
    <p:bg>
      <p:bgPr>
        <a:solidFill>
          <a:schemeClr val="accent5"/>
        </a:solidFill>
      </p:bgPr>
    </p:bg>
    <p:spTree>
      <p:nvGrpSpPr>
        <p:cNvPr id="107" name="Shape 107"/>
        <p:cNvGrpSpPr/>
        <p:nvPr/>
      </p:nvGrpSpPr>
      <p:grpSpPr>
        <a:xfrm>
          <a:off x="0" y="0"/>
          <a:ext cx="0" cy="0"/>
          <a:chOff x="0" y="0"/>
          <a:chExt cx="0" cy="0"/>
        </a:xfrm>
      </p:grpSpPr>
      <p:sp>
        <p:nvSpPr>
          <p:cNvPr id="108" name="Google Shape;108;p11"/>
          <p:cNvSpPr/>
          <p:nvPr>
            <p:ph idx="2" type="pic"/>
          </p:nvPr>
        </p:nvSpPr>
        <p:spPr>
          <a:xfrm>
            <a:off x="7480825" y="734600"/>
            <a:ext cx="1383900" cy="1660200"/>
          </a:xfrm>
          <a:prstGeom prst="roundRect">
            <a:avLst>
              <a:gd fmla="val 11646" name="adj"/>
            </a:avLst>
          </a:prstGeom>
          <a:noFill/>
          <a:ln>
            <a:noFill/>
          </a:ln>
        </p:spPr>
      </p:sp>
      <p:sp>
        <p:nvSpPr>
          <p:cNvPr id="109" name="Google Shape;109;p11"/>
          <p:cNvSpPr/>
          <p:nvPr>
            <p:ph idx="3" type="pic"/>
          </p:nvPr>
        </p:nvSpPr>
        <p:spPr>
          <a:xfrm>
            <a:off x="7480825" y="2521175"/>
            <a:ext cx="1383900" cy="1879200"/>
          </a:xfrm>
          <a:prstGeom prst="roundRect">
            <a:avLst>
              <a:gd fmla="val 11646" name="adj"/>
            </a:avLst>
          </a:prstGeom>
          <a:noFill/>
          <a:ln>
            <a:noFill/>
          </a:ln>
        </p:spPr>
      </p:sp>
      <p:sp>
        <p:nvSpPr>
          <p:cNvPr id="110" name="Google Shape;110;p11"/>
          <p:cNvSpPr/>
          <p:nvPr>
            <p:ph idx="4" type="pic"/>
          </p:nvPr>
        </p:nvSpPr>
        <p:spPr>
          <a:xfrm>
            <a:off x="4665550" y="850900"/>
            <a:ext cx="2589300" cy="3433200"/>
          </a:xfrm>
          <a:prstGeom prst="roundRect">
            <a:avLst>
              <a:gd fmla="val 6330" name="adj"/>
            </a:avLst>
          </a:prstGeom>
          <a:noFill/>
          <a:ln>
            <a:noFill/>
          </a:ln>
        </p:spPr>
      </p:sp>
      <p:sp>
        <p:nvSpPr>
          <p:cNvPr id="111" name="Google Shape;111;p11"/>
          <p:cNvSpPr txBox="1"/>
          <p:nvPr>
            <p:ph type="title"/>
          </p:nvPr>
        </p:nvSpPr>
        <p:spPr>
          <a:xfrm>
            <a:off x="277500" y="2344250"/>
            <a:ext cx="2820600" cy="1023600"/>
          </a:xfrm>
          <a:prstGeom prst="rect">
            <a:avLst/>
          </a:prstGeom>
        </p:spPr>
        <p:txBody>
          <a:bodyPr anchorCtr="0" anchor="b" bIns="0" lIns="0" spcFirstLastPara="1" rIns="0" wrap="square" tIns="91425">
            <a:noAutofit/>
          </a:bodyPr>
          <a:lstStyle>
            <a:lvl1pPr lvl="0">
              <a:lnSpc>
                <a:spcPct val="100000"/>
              </a:lnSpc>
              <a:spcBef>
                <a:spcPts val="0"/>
              </a:spcBef>
              <a:spcAft>
                <a:spcPts val="0"/>
              </a:spcAft>
              <a:buNone/>
              <a:defRPr sz="20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12" name="Google Shape;112;p11"/>
          <p:cNvSpPr txBox="1"/>
          <p:nvPr>
            <p:ph idx="5" type="title"/>
          </p:nvPr>
        </p:nvSpPr>
        <p:spPr>
          <a:xfrm>
            <a:off x="277500" y="3422542"/>
            <a:ext cx="2820600" cy="10236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11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13" name="Google Shape;113;p11"/>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14" name="Google Shape;114;p11"/>
          <p:cNvSpPr txBox="1"/>
          <p:nvPr>
            <p:ph idx="6"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15" name="Google Shape;115;p11"/>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 Alt 2">
  <p:cSld name="CUSTOM_11_1">
    <p:bg>
      <p:bgPr>
        <a:solidFill>
          <a:schemeClr val="accent5"/>
        </a:solidFill>
      </p:bgPr>
    </p:bg>
    <p:spTree>
      <p:nvGrpSpPr>
        <p:cNvPr id="116" name="Shape 116"/>
        <p:cNvGrpSpPr/>
        <p:nvPr/>
      </p:nvGrpSpPr>
      <p:grpSpPr>
        <a:xfrm>
          <a:off x="0" y="0"/>
          <a:ext cx="0" cy="0"/>
          <a:chOff x="0" y="0"/>
          <a:chExt cx="0" cy="0"/>
        </a:xfrm>
      </p:grpSpPr>
      <p:sp>
        <p:nvSpPr>
          <p:cNvPr id="117" name="Google Shape;117;p12"/>
          <p:cNvSpPr/>
          <p:nvPr/>
        </p:nvSpPr>
        <p:spPr>
          <a:xfrm>
            <a:off x="6107109" y="582300"/>
            <a:ext cx="2759400" cy="3586200"/>
          </a:xfrm>
          <a:prstGeom prst="roundRect">
            <a:avLst>
              <a:gd fmla="val 867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rimo"/>
              <a:ea typeface="Arimo"/>
              <a:cs typeface="Arimo"/>
              <a:sym typeface="Arimo"/>
            </a:endParaRPr>
          </a:p>
        </p:txBody>
      </p:sp>
      <p:sp>
        <p:nvSpPr>
          <p:cNvPr id="118" name="Google Shape;118;p12"/>
          <p:cNvSpPr/>
          <p:nvPr>
            <p:ph idx="2" type="pic"/>
          </p:nvPr>
        </p:nvSpPr>
        <p:spPr>
          <a:xfrm>
            <a:off x="6220309" y="696000"/>
            <a:ext cx="2532900" cy="3358800"/>
          </a:xfrm>
          <a:prstGeom prst="roundRect">
            <a:avLst>
              <a:gd fmla="val 7223" name="adj"/>
            </a:avLst>
          </a:prstGeom>
          <a:noFill/>
          <a:ln>
            <a:noFill/>
          </a:ln>
        </p:spPr>
      </p:sp>
      <p:sp>
        <p:nvSpPr>
          <p:cNvPr id="119" name="Google Shape;119;p12"/>
          <p:cNvSpPr txBox="1"/>
          <p:nvPr>
            <p:ph type="title"/>
          </p:nvPr>
        </p:nvSpPr>
        <p:spPr>
          <a:xfrm>
            <a:off x="277500" y="2344250"/>
            <a:ext cx="2820600" cy="1023600"/>
          </a:xfrm>
          <a:prstGeom prst="rect">
            <a:avLst/>
          </a:prstGeom>
        </p:spPr>
        <p:txBody>
          <a:bodyPr anchorCtr="0" anchor="b" bIns="0" lIns="0" spcFirstLastPara="1" rIns="0" wrap="square" tIns="91425">
            <a:noAutofit/>
          </a:bodyPr>
          <a:lstStyle>
            <a:lvl1pPr lvl="0">
              <a:lnSpc>
                <a:spcPct val="100000"/>
              </a:lnSpc>
              <a:spcBef>
                <a:spcPts val="0"/>
              </a:spcBef>
              <a:spcAft>
                <a:spcPts val="0"/>
              </a:spcAft>
              <a:buNone/>
              <a:defRPr sz="20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20" name="Google Shape;120;p12"/>
          <p:cNvSpPr txBox="1"/>
          <p:nvPr>
            <p:ph idx="3" type="title"/>
          </p:nvPr>
        </p:nvSpPr>
        <p:spPr>
          <a:xfrm>
            <a:off x="277500" y="3422542"/>
            <a:ext cx="2820600" cy="10236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11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21" name="Google Shape;121;p12"/>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22" name="Google Shape;122;p12"/>
          <p:cNvSpPr txBox="1"/>
          <p:nvPr>
            <p:ph idx="4"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23" name="Google Shape;123;p12"/>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p:cSld name="CUSTOM_11_1_1">
    <p:bg>
      <p:bgPr>
        <a:solidFill>
          <a:schemeClr val="accent5"/>
        </a:solidFill>
      </p:bgPr>
    </p:bg>
    <p:spTree>
      <p:nvGrpSpPr>
        <p:cNvPr id="124" name="Shape 124"/>
        <p:cNvGrpSpPr/>
        <p:nvPr/>
      </p:nvGrpSpPr>
      <p:grpSpPr>
        <a:xfrm>
          <a:off x="0" y="0"/>
          <a:ext cx="0" cy="0"/>
          <a:chOff x="0" y="0"/>
          <a:chExt cx="0" cy="0"/>
        </a:xfrm>
      </p:grpSpPr>
      <p:sp>
        <p:nvSpPr>
          <p:cNvPr id="125" name="Google Shape;125;p13"/>
          <p:cNvSpPr txBox="1"/>
          <p:nvPr>
            <p:ph type="title"/>
          </p:nvPr>
        </p:nvSpPr>
        <p:spPr>
          <a:xfrm>
            <a:off x="277500" y="2344250"/>
            <a:ext cx="2820600" cy="1023600"/>
          </a:xfrm>
          <a:prstGeom prst="rect">
            <a:avLst/>
          </a:prstGeom>
        </p:spPr>
        <p:txBody>
          <a:bodyPr anchorCtr="0" anchor="b" bIns="0" lIns="0" spcFirstLastPara="1" rIns="0" wrap="square" tIns="91425">
            <a:noAutofit/>
          </a:bodyPr>
          <a:lstStyle>
            <a:lvl1pPr lvl="0">
              <a:lnSpc>
                <a:spcPct val="100000"/>
              </a:lnSpc>
              <a:spcBef>
                <a:spcPts val="0"/>
              </a:spcBef>
              <a:spcAft>
                <a:spcPts val="0"/>
              </a:spcAft>
              <a:buNone/>
              <a:defRPr sz="20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26" name="Google Shape;126;p13"/>
          <p:cNvSpPr txBox="1"/>
          <p:nvPr>
            <p:ph idx="2" type="title"/>
          </p:nvPr>
        </p:nvSpPr>
        <p:spPr>
          <a:xfrm>
            <a:off x="277500" y="3422542"/>
            <a:ext cx="2820600" cy="10236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11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27" name="Google Shape;127;p13"/>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28" name="Google Shape;128;p13"/>
          <p:cNvSpPr txBox="1"/>
          <p:nvPr>
            <p:ph idx="3"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29" name="Google Shape;129;p13"/>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 Alt 1">
  <p:cSld name="CUSTOM_12">
    <p:bg>
      <p:bgPr>
        <a:solidFill>
          <a:schemeClr val="accent5"/>
        </a:solidFill>
      </p:bgPr>
    </p:bg>
    <p:spTree>
      <p:nvGrpSpPr>
        <p:cNvPr id="130" name="Shape 130"/>
        <p:cNvGrpSpPr/>
        <p:nvPr/>
      </p:nvGrpSpPr>
      <p:grpSpPr>
        <a:xfrm>
          <a:off x="0" y="0"/>
          <a:ext cx="0" cy="0"/>
          <a:chOff x="0" y="0"/>
          <a:chExt cx="0" cy="0"/>
        </a:xfrm>
      </p:grpSpPr>
      <p:sp>
        <p:nvSpPr>
          <p:cNvPr id="131" name="Google Shape;131;p14"/>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132" name="Google Shape;132;p14"/>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33" name="Google Shape;133;p14"/>
          <p:cNvSpPr txBox="1"/>
          <p:nvPr>
            <p:ph idx="2"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34" name="Google Shape;134;p14"/>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135" name="Google Shape;135;p14"/>
          <p:cNvSpPr txBox="1"/>
          <p:nvPr>
            <p:ph idx="3" type="body"/>
          </p:nvPr>
        </p:nvSpPr>
        <p:spPr>
          <a:xfrm>
            <a:off x="4956525" y="3571875"/>
            <a:ext cx="3585000" cy="1098000"/>
          </a:xfrm>
          <a:prstGeom prst="rect">
            <a:avLst/>
          </a:prstGeom>
        </p:spPr>
        <p:txBody>
          <a:bodyPr anchorCtr="0" anchor="t" bIns="91425" lIns="0" spcFirstLastPara="1" rIns="0"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136" name="Google Shape;136;p14"/>
          <p:cNvSpPr txBox="1"/>
          <p:nvPr>
            <p:ph idx="4" type="body"/>
          </p:nvPr>
        </p:nvSpPr>
        <p:spPr>
          <a:xfrm>
            <a:off x="389475" y="3571875"/>
            <a:ext cx="3585000" cy="1098000"/>
          </a:xfrm>
          <a:prstGeom prst="rect">
            <a:avLst/>
          </a:prstGeom>
        </p:spPr>
        <p:txBody>
          <a:bodyPr anchorCtr="0" anchor="t" bIns="91425" lIns="0" spcFirstLastPara="1" rIns="0"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137" name="Google Shape;137;p14"/>
          <p:cNvSpPr txBox="1"/>
          <p:nvPr>
            <p:ph idx="5" type="subTitle"/>
          </p:nvPr>
        </p:nvSpPr>
        <p:spPr>
          <a:xfrm>
            <a:off x="479925" y="2730150"/>
            <a:ext cx="3220500" cy="507300"/>
          </a:xfrm>
          <a:prstGeom prst="rect">
            <a:avLst/>
          </a:prstGeom>
        </p:spPr>
        <p:txBody>
          <a:bodyPr anchorCtr="0" anchor="t" bIns="0" lIns="0" spcFirstLastPara="1" rIns="0" wrap="square" tIns="0">
            <a:noAutofit/>
          </a:bodyPr>
          <a:lstStyle>
            <a:lvl1pPr lvl="0">
              <a:spcBef>
                <a:spcPts val="0"/>
              </a:spcBef>
              <a:spcAft>
                <a:spcPts val="0"/>
              </a:spcAft>
              <a:buSzPts val="2000"/>
              <a:buFont typeface="Arimo"/>
              <a:buNone/>
              <a:defRPr sz="2000">
                <a:latin typeface="Arimo"/>
                <a:ea typeface="Arimo"/>
                <a:cs typeface="Arimo"/>
                <a:sym typeface="Arimo"/>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138" name="Google Shape;138;p14"/>
          <p:cNvSpPr txBox="1"/>
          <p:nvPr>
            <p:ph idx="6" type="subTitle"/>
          </p:nvPr>
        </p:nvSpPr>
        <p:spPr>
          <a:xfrm>
            <a:off x="4868275" y="2730150"/>
            <a:ext cx="3220500" cy="507300"/>
          </a:xfrm>
          <a:prstGeom prst="rect">
            <a:avLst/>
          </a:prstGeom>
        </p:spPr>
        <p:txBody>
          <a:bodyPr anchorCtr="0" anchor="t" bIns="0" lIns="0" spcFirstLastPara="1" rIns="0" wrap="square" tIns="0">
            <a:noAutofit/>
          </a:bodyPr>
          <a:lstStyle>
            <a:lvl1pPr lvl="0">
              <a:spcBef>
                <a:spcPts val="0"/>
              </a:spcBef>
              <a:spcAft>
                <a:spcPts val="0"/>
              </a:spcAft>
              <a:buSzPts val="2000"/>
              <a:buFont typeface="Arimo"/>
              <a:buNone/>
              <a:defRPr sz="2000">
                <a:latin typeface="Arimo"/>
                <a:ea typeface="Arimo"/>
                <a:cs typeface="Arimo"/>
                <a:sym typeface="Arimo"/>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Alt 1">
  <p:cSld name="CUSTOM_13">
    <p:bg>
      <p:bgPr>
        <a:solidFill>
          <a:schemeClr val="accent5"/>
        </a:solidFill>
      </p:bgPr>
    </p:bg>
    <p:spTree>
      <p:nvGrpSpPr>
        <p:cNvPr id="139" name="Shape 139"/>
        <p:cNvGrpSpPr/>
        <p:nvPr/>
      </p:nvGrpSpPr>
      <p:grpSpPr>
        <a:xfrm>
          <a:off x="0" y="0"/>
          <a:ext cx="0" cy="0"/>
          <a:chOff x="0" y="0"/>
          <a:chExt cx="0" cy="0"/>
        </a:xfrm>
      </p:grpSpPr>
      <p:sp>
        <p:nvSpPr>
          <p:cNvPr id="140" name="Google Shape;140;p15"/>
          <p:cNvSpPr/>
          <p:nvPr>
            <p:ph idx="2" type="pic"/>
          </p:nvPr>
        </p:nvSpPr>
        <p:spPr>
          <a:xfrm>
            <a:off x="502800" y="2080575"/>
            <a:ext cx="603600" cy="603600"/>
          </a:xfrm>
          <a:prstGeom prst="ellipse">
            <a:avLst/>
          </a:prstGeom>
          <a:noFill/>
          <a:ln>
            <a:noFill/>
          </a:ln>
        </p:spPr>
      </p:sp>
      <p:sp>
        <p:nvSpPr>
          <p:cNvPr id="141" name="Google Shape;141;p15"/>
          <p:cNvSpPr/>
          <p:nvPr>
            <p:ph idx="3" type="pic"/>
          </p:nvPr>
        </p:nvSpPr>
        <p:spPr>
          <a:xfrm>
            <a:off x="6334750" y="2080575"/>
            <a:ext cx="603600" cy="603600"/>
          </a:xfrm>
          <a:prstGeom prst="ellipse">
            <a:avLst/>
          </a:prstGeom>
          <a:noFill/>
          <a:ln>
            <a:noFill/>
          </a:ln>
        </p:spPr>
      </p:sp>
      <p:sp>
        <p:nvSpPr>
          <p:cNvPr id="142" name="Google Shape;142;p15"/>
          <p:cNvSpPr/>
          <p:nvPr>
            <p:ph idx="4" type="pic"/>
          </p:nvPr>
        </p:nvSpPr>
        <p:spPr>
          <a:xfrm>
            <a:off x="3418775" y="2080550"/>
            <a:ext cx="603600" cy="603600"/>
          </a:xfrm>
          <a:prstGeom prst="ellipse">
            <a:avLst/>
          </a:prstGeom>
          <a:noFill/>
          <a:ln>
            <a:noFill/>
          </a:ln>
        </p:spPr>
      </p:sp>
      <p:sp>
        <p:nvSpPr>
          <p:cNvPr id="143" name="Google Shape;143;p15"/>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144" name="Google Shape;144;p15"/>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45" name="Google Shape;145;p15"/>
          <p:cNvSpPr txBox="1"/>
          <p:nvPr>
            <p:ph idx="5"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46" name="Google Shape;146;p15"/>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147" name="Google Shape;147;p15"/>
          <p:cNvSpPr txBox="1"/>
          <p:nvPr>
            <p:ph idx="6" type="body"/>
          </p:nvPr>
        </p:nvSpPr>
        <p:spPr>
          <a:xfrm>
            <a:off x="480250" y="3608000"/>
            <a:ext cx="2386500" cy="1098000"/>
          </a:xfrm>
          <a:prstGeom prst="rect">
            <a:avLst/>
          </a:prstGeom>
        </p:spPr>
        <p:txBody>
          <a:bodyPr anchorCtr="0" anchor="t" bIns="91425" lIns="0" spcFirstLastPara="1" rIns="0"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148" name="Google Shape;148;p15"/>
          <p:cNvSpPr txBox="1"/>
          <p:nvPr>
            <p:ph idx="7" type="body"/>
          </p:nvPr>
        </p:nvSpPr>
        <p:spPr>
          <a:xfrm>
            <a:off x="3422476" y="3608000"/>
            <a:ext cx="2386500" cy="1098000"/>
          </a:xfrm>
          <a:prstGeom prst="rect">
            <a:avLst/>
          </a:prstGeom>
        </p:spPr>
        <p:txBody>
          <a:bodyPr anchorCtr="0" anchor="t" bIns="91425" lIns="0" spcFirstLastPara="1" rIns="0"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149" name="Google Shape;149;p15"/>
          <p:cNvSpPr txBox="1"/>
          <p:nvPr>
            <p:ph idx="8" type="body"/>
          </p:nvPr>
        </p:nvSpPr>
        <p:spPr>
          <a:xfrm>
            <a:off x="6326625" y="3608000"/>
            <a:ext cx="2317200" cy="1098000"/>
          </a:xfrm>
          <a:prstGeom prst="rect">
            <a:avLst/>
          </a:prstGeom>
        </p:spPr>
        <p:txBody>
          <a:bodyPr anchorCtr="0" anchor="t" bIns="91425" lIns="0" spcFirstLastPara="1" rIns="0"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150" name="Google Shape;150;p15"/>
          <p:cNvSpPr txBox="1"/>
          <p:nvPr>
            <p:ph idx="9" type="subTitle"/>
          </p:nvPr>
        </p:nvSpPr>
        <p:spPr>
          <a:xfrm>
            <a:off x="480251" y="2861025"/>
            <a:ext cx="2386500" cy="669900"/>
          </a:xfrm>
          <a:prstGeom prst="rect">
            <a:avLst/>
          </a:prstGeom>
        </p:spPr>
        <p:txBody>
          <a:bodyPr anchorCtr="0" anchor="t" bIns="0" lIns="0" spcFirstLastPara="1" rIns="0" wrap="square" tIns="0">
            <a:noAutofit/>
          </a:bodyPr>
          <a:lstStyle>
            <a:lvl1pPr lvl="0">
              <a:spcBef>
                <a:spcPts val="0"/>
              </a:spcBef>
              <a:spcAft>
                <a:spcPts val="0"/>
              </a:spcAft>
              <a:buSzPts val="2000"/>
              <a:buFont typeface="Arimo"/>
              <a:buNone/>
              <a:defRPr sz="2000">
                <a:latin typeface="Arimo"/>
                <a:ea typeface="Arimo"/>
                <a:cs typeface="Arimo"/>
                <a:sym typeface="Arimo"/>
              </a:defRPr>
            </a:lvl1pPr>
            <a:lvl2pPr lvl="1">
              <a:spcBef>
                <a:spcPts val="0"/>
              </a:spcBef>
              <a:spcAft>
                <a:spcPts val="0"/>
              </a:spcAft>
              <a:buSzPts val="2000"/>
              <a:buFont typeface="Arimo"/>
              <a:buNone/>
              <a:defRPr sz="2000">
                <a:latin typeface="Arimo"/>
                <a:ea typeface="Arimo"/>
                <a:cs typeface="Arimo"/>
                <a:sym typeface="Arimo"/>
              </a:defRPr>
            </a:lvl2pPr>
            <a:lvl3pPr lvl="2">
              <a:spcBef>
                <a:spcPts val="0"/>
              </a:spcBef>
              <a:spcAft>
                <a:spcPts val="0"/>
              </a:spcAft>
              <a:buSzPts val="2000"/>
              <a:buFont typeface="Arimo"/>
              <a:buNone/>
              <a:defRPr sz="2000">
                <a:latin typeface="Arimo"/>
                <a:ea typeface="Arimo"/>
                <a:cs typeface="Arimo"/>
                <a:sym typeface="Arimo"/>
              </a:defRPr>
            </a:lvl3pPr>
            <a:lvl4pPr lvl="3">
              <a:spcBef>
                <a:spcPts val="0"/>
              </a:spcBef>
              <a:spcAft>
                <a:spcPts val="0"/>
              </a:spcAft>
              <a:buSzPts val="2000"/>
              <a:buFont typeface="Arimo"/>
              <a:buNone/>
              <a:defRPr sz="2000">
                <a:latin typeface="Arimo"/>
                <a:ea typeface="Arimo"/>
                <a:cs typeface="Arimo"/>
                <a:sym typeface="Arimo"/>
              </a:defRPr>
            </a:lvl4pPr>
            <a:lvl5pPr lvl="4">
              <a:spcBef>
                <a:spcPts val="0"/>
              </a:spcBef>
              <a:spcAft>
                <a:spcPts val="0"/>
              </a:spcAft>
              <a:buSzPts val="2000"/>
              <a:buFont typeface="Arimo"/>
              <a:buNone/>
              <a:defRPr sz="2000">
                <a:latin typeface="Arimo"/>
                <a:ea typeface="Arimo"/>
                <a:cs typeface="Arimo"/>
                <a:sym typeface="Arimo"/>
              </a:defRPr>
            </a:lvl5pPr>
            <a:lvl6pPr lvl="5">
              <a:spcBef>
                <a:spcPts val="0"/>
              </a:spcBef>
              <a:spcAft>
                <a:spcPts val="0"/>
              </a:spcAft>
              <a:buSzPts val="2000"/>
              <a:buFont typeface="Arimo"/>
              <a:buNone/>
              <a:defRPr sz="2000">
                <a:latin typeface="Arimo"/>
                <a:ea typeface="Arimo"/>
                <a:cs typeface="Arimo"/>
                <a:sym typeface="Arimo"/>
              </a:defRPr>
            </a:lvl6pPr>
            <a:lvl7pPr lvl="6">
              <a:spcBef>
                <a:spcPts val="0"/>
              </a:spcBef>
              <a:spcAft>
                <a:spcPts val="0"/>
              </a:spcAft>
              <a:buSzPts val="2000"/>
              <a:buFont typeface="Arimo"/>
              <a:buNone/>
              <a:defRPr sz="2000">
                <a:latin typeface="Arimo"/>
                <a:ea typeface="Arimo"/>
                <a:cs typeface="Arimo"/>
                <a:sym typeface="Arimo"/>
              </a:defRPr>
            </a:lvl7pPr>
            <a:lvl8pPr lvl="7">
              <a:spcBef>
                <a:spcPts val="0"/>
              </a:spcBef>
              <a:spcAft>
                <a:spcPts val="0"/>
              </a:spcAft>
              <a:buSzPts val="2000"/>
              <a:buFont typeface="Arimo"/>
              <a:buNone/>
              <a:defRPr sz="2000">
                <a:latin typeface="Arimo"/>
                <a:ea typeface="Arimo"/>
                <a:cs typeface="Arimo"/>
                <a:sym typeface="Arimo"/>
              </a:defRPr>
            </a:lvl8pPr>
            <a:lvl9pPr lvl="8">
              <a:spcBef>
                <a:spcPts val="0"/>
              </a:spcBef>
              <a:spcAft>
                <a:spcPts val="0"/>
              </a:spcAft>
              <a:buSzPts val="2000"/>
              <a:buFont typeface="Arimo"/>
              <a:buNone/>
              <a:defRPr sz="2000">
                <a:latin typeface="Arimo"/>
                <a:ea typeface="Arimo"/>
                <a:cs typeface="Arimo"/>
                <a:sym typeface="Arimo"/>
              </a:defRPr>
            </a:lvl9pPr>
          </a:lstStyle>
          <a:p/>
        </p:txBody>
      </p:sp>
      <p:sp>
        <p:nvSpPr>
          <p:cNvPr id="151" name="Google Shape;151;p15"/>
          <p:cNvSpPr txBox="1"/>
          <p:nvPr>
            <p:ph idx="13" type="subTitle"/>
          </p:nvPr>
        </p:nvSpPr>
        <p:spPr>
          <a:xfrm>
            <a:off x="3422476" y="2861025"/>
            <a:ext cx="2386500" cy="669900"/>
          </a:xfrm>
          <a:prstGeom prst="rect">
            <a:avLst/>
          </a:prstGeom>
        </p:spPr>
        <p:txBody>
          <a:bodyPr anchorCtr="0" anchor="t" bIns="0" lIns="0" spcFirstLastPara="1" rIns="0" wrap="square" tIns="0">
            <a:noAutofit/>
          </a:bodyPr>
          <a:lstStyle>
            <a:lvl1pPr lvl="0">
              <a:spcBef>
                <a:spcPts val="0"/>
              </a:spcBef>
              <a:spcAft>
                <a:spcPts val="0"/>
              </a:spcAft>
              <a:buSzPts val="2000"/>
              <a:buFont typeface="Arimo"/>
              <a:buNone/>
              <a:defRPr sz="2000">
                <a:latin typeface="Arimo"/>
                <a:ea typeface="Arimo"/>
                <a:cs typeface="Arimo"/>
                <a:sym typeface="Arimo"/>
              </a:defRPr>
            </a:lvl1pPr>
            <a:lvl2pPr lvl="1">
              <a:spcBef>
                <a:spcPts val="0"/>
              </a:spcBef>
              <a:spcAft>
                <a:spcPts val="0"/>
              </a:spcAft>
              <a:buSzPts val="2000"/>
              <a:buFont typeface="Arimo"/>
              <a:buNone/>
              <a:defRPr sz="2000">
                <a:latin typeface="Arimo"/>
                <a:ea typeface="Arimo"/>
                <a:cs typeface="Arimo"/>
                <a:sym typeface="Arimo"/>
              </a:defRPr>
            </a:lvl2pPr>
            <a:lvl3pPr lvl="2">
              <a:spcBef>
                <a:spcPts val="0"/>
              </a:spcBef>
              <a:spcAft>
                <a:spcPts val="0"/>
              </a:spcAft>
              <a:buSzPts val="2000"/>
              <a:buFont typeface="Arimo"/>
              <a:buNone/>
              <a:defRPr sz="2000">
                <a:latin typeface="Arimo"/>
                <a:ea typeface="Arimo"/>
                <a:cs typeface="Arimo"/>
                <a:sym typeface="Arimo"/>
              </a:defRPr>
            </a:lvl3pPr>
            <a:lvl4pPr lvl="3">
              <a:spcBef>
                <a:spcPts val="0"/>
              </a:spcBef>
              <a:spcAft>
                <a:spcPts val="0"/>
              </a:spcAft>
              <a:buSzPts val="2000"/>
              <a:buFont typeface="Arimo"/>
              <a:buNone/>
              <a:defRPr sz="2000">
                <a:latin typeface="Arimo"/>
                <a:ea typeface="Arimo"/>
                <a:cs typeface="Arimo"/>
                <a:sym typeface="Arimo"/>
              </a:defRPr>
            </a:lvl4pPr>
            <a:lvl5pPr lvl="4">
              <a:spcBef>
                <a:spcPts val="0"/>
              </a:spcBef>
              <a:spcAft>
                <a:spcPts val="0"/>
              </a:spcAft>
              <a:buSzPts val="2000"/>
              <a:buFont typeface="Arimo"/>
              <a:buNone/>
              <a:defRPr sz="2000">
                <a:latin typeface="Arimo"/>
                <a:ea typeface="Arimo"/>
                <a:cs typeface="Arimo"/>
                <a:sym typeface="Arimo"/>
              </a:defRPr>
            </a:lvl5pPr>
            <a:lvl6pPr lvl="5">
              <a:spcBef>
                <a:spcPts val="0"/>
              </a:spcBef>
              <a:spcAft>
                <a:spcPts val="0"/>
              </a:spcAft>
              <a:buSzPts val="2000"/>
              <a:buFont typeface="Arimo"/>
              <a:buNone/>
              <a:defRPr sz="2000">
                <a:latin typeface="Arimo"/>
                <a:ea typeface="Arimo"/>
                <a:cs typeface="Arimo"/>
                <a:sym typeface="Arimo"/>
              </a:defRPr>
            </a:lvl6pPr>
            <a:lvl7pPr lvl="6">
              <a:spcBef>
                <a:spcPts val="0"/>
              </a:spcBef>
              <a:spcAft>
                <a:spcPts val="0"/>
              </a:spcAft>
              <a:buSzPts val="2000"/>
              <a:buFont typeface="Arimo"/>
              <a:buNone/>
              <a:defRPr sz="2000">
                <a:latin typeface="Arimo"/>
                <a:ea typeface="Arimo"/>
                <a:cs typeface="Arimo"/>
                <a:sym typeface="Arimo"/>
              </a:defRPr>
            </a:lvl7pPr>
            <a:lvl8pPr lvl="7">
              <a:spcBef>
                <a:spcPts val="0"/>
              </a:spcBef>
              <a:spcAft>
                <a:spcPts val="0"/>
              </a:spcAft>
              <a:buSzPts val="2000"/>
              <a:buFont typeface="Arimo"/>
              <a:buNone/>
              <a:defRPr sz="2000">
                <a:latin typeface="Arimo"/>
                <a:ea typeface="Arimo"/>
                <a:cs typeface="Arimo"/>
                <a:sym typeface="Arimo"/>
              </a:defRPr>
            </a:lvl8pPr>
            <a:lvl9pPr lvl="8">
              <a:spcBef>
                <a:spcPts val="0"/>
              </a:spcBef>
              <a:spcAft>
                <a:spcPts val="0"/>
              </a:spcAft>
              <a:buSzPts val="2000"/>
              <a:buFont typeface="Arimo"/>
              <a:buNone/>
              <a:defRPr sz="2000">
                <a:latin typeface="Arimo"/>
                <a:ea typeface="Arimo"/>
                <a:cs typeface="Arimo"/>
                <a:sym typeface="Arimo"/>
              </a:defRPr>
            </a:lvl9pPr>
          </a:lstStyle>
          <a:p/>
        </p:txBody>
      </p:sp>
      <p:sp>
        <p:nvSpPr>
          <p:cNvPr id="152" name="Google Shape;152;p15"/>
          <p:cNvSpPr txBox="1"/>
          <p:nvPr>
            <p:ph idx="14" type="subTitle"/>
          </p:nvPr>
        </p:nvSpPr>
        <p:spPr>
          <a:xfrm>
            <a:off x="6328801" y="2861025"/>
            <a:ext cx="2386500" cy="669900"/>
          </a:xfrm>
          <a:prstGeom prst="rect">
            <a:avLst/>
          </a:prstGeom>
        </p:spPr>
        <p:txBody>
          <a:bodyPr anchorCtr="0" anchor="t" bIns="0" lIns="0" spcFirstLastPara="1" rIns="0" wrap="square" tIns="0">
            <a:noAutofit/>
          </a:bodyPr>
          <a:lstStyle>
            <a:lvl1pPr lvl="0">
              <a:spcBef>
                <a:spcPts val="0"/>
              </a:spcBef>
              <a:spcAft>
                <a:spcPts val="0"/>
              </a:spcAft>
              <a:buSzPts val="2000"/>
              <a:buFont typeface="Arimo"/>
              <a:buNone/>
              <a:defRPr sz="2000">
                <a:latin typeface="Arimo"/>
                <a:ea typeface="Arimo"/>
                <a:cs typeface="Arimo"/>
                <a:sym typeface="Arimo"/>
              </a:defRPr>
            </a:lvl1pPr>
            <a:lvl2pPr lvl="1">
              <a:spcBef>
                <a:spcPts val="0"/>
              </a:spcBef>
              <a:spcAft>
                <a:spcPts val="0"/>
              </a:spcAft>
              <a:buSzPts val="2000"/>
              <a:buFont typeface="Arimo"/>
              <a:buNone/>
              <a:defRPr sz="2000">
                <a:latin typeface="Arimo"/>
                <a:ea typeface="Arimo"/>
                <a:cs typeface="Arimo"/>
                <a:sym typeface="Arimo"/>
              </a:defRPr>
            </a:lvl2pPr>
            <a:lvl3pPr lvl="2">
              <a:spcBef>
                <a:spcPts val="0"/>
              </a:spcBef>
              <a:spcAft>
                <a:spcPts val="0"/>
              </a:spcAft>
              <a:buSzPts val="2000"/>
              <a:buFont typeface="Arimo"/>
              <a:buNone/>
              <a:defRPr sz="2000">
                <a:latin typeface="Arimo"/>
                <a:ea typeface="Arimo"/>
                <a:cs typeface="Arimo"/>
                <a:sym typeface="Arimo"/>
              </a:defRPr>
            </a:lvl3pPr>
            <a:lvl4pPr lvl="3">
              <a:spcBef>
                <a:spcPts val="0"/>
              </a:spcBef>
              <a:spcAft>
                <a:spcPts val="0"/>
              </a:spcAft>
              <a:buSzPts val="2000"/>
              <a:buFont typeface="Arimo"/>
              <a:buNone/>
              <a:defRPr sz="2000">
                <a:latin typeface="Arimo"/>
                <a:ea typeface="Arimo"/>
                <a:cs typeface="Arimo"/>
                <a:sym typeface="Arimo"/>
              </a:defRPr>
            </a:lvl4pPr>
            <a:lvl5pPr lvl="4">
              <a:spcBef>
                <a:spcPts val="0"/>
              </a:spcBef>
              <a:spcAft>
                <a:spcPts val="0"/>
              </a:spcAft>
              <a:buSzPts val="2000"/>
              <a:buFont typeface="Arimo"/>
              <a:buNone/>
              <a:defRPr sz="2000">
                <a:latin typeface="Arimo"/>
                <a:ea typeface="Arimo"/>
                <a:cs typeface="Arimo"/>
                <a:sym typeface="Arimo"/>
              </a:defRPr>
            </a:lvl5pPr>
            <a:lvl6pPr lvl="5">
              <a:spcBef>
                <a:spcPts val="0"/>
              </a:spcBef>
              <a:spcAft>
                <a:spcPts val="0"/>
              </a:spcAft>
              <a:buSzPts val="2000"/>
              <a:buFont typeface="Arimo"/>
              <a:buNone/>
              <a:defRPr sz="2000">
                <a:latin typeface="Arimo"/>
                <a:ea typeface="Arimo"/>
                <a:cs typeface="Arimo"/>
                <a:sym typeface="Arimo"/>
              </a:defRPr>
            </a:lvl6pPr>
            <a:lvl7pPr lvl="6">
              <a:spcBef>
                <a:spcPts val="0"/>
              </a:spcBef>
              <a:spcAft>
                <a:spcPts val="0"/>
              </a:spcAft>
              <a:buSzPts val="2000"/>
              <a:buFont typeface="Arimo"/>
              <a:buNone/>
              <a:defRPr sz="2000">
                <a:latin typeface="Arimo"/>
                <a:ea typeface="Arimo"/>
                <a:cs typeface="Arimo"/>
                <a:sym typeface="Arimo"/>
              </a:defRPr>
            </a:lvl7pPr>
            <a:lvl8pPr lvl="7">
              <a:spcBef>
                <a:spcPts val="0"/>
              </a:spcBef>
              <a:spcAft>
                <a:spcPts val="0"/>
              </a:spcAft>
              <a:buSzPts val="2000"/>
              <a:buFont typeface="Arimo"/>
              <a:buNone/>
              <a:defRPr sz="2000">
                <a:latin typeface="Arimo"/>
                <a:ea typeface="Arimo"/>
                <a:cs typeface="Arimo"/>
                <a:sym typeface="Arimo"/>
              </a:defRPr>
            </a:lvl8pPr>
            <a:lvl9pPr lvl="8">
              <a:spcBef>
                <a:spcPts val="0"/>
              </a:spcBef>
              <a:spcAft>
                <a:spcPts val="0"/>
              </a:spcAft>
              <a:buSzPts val="2000"/>
              <a:buFont typeface="Arimo"/>
              <a:buNone/>
              <a:defRPr sz="2000">
                <a:latin typeface="Arimo"/>
                <a:ea typeface="Arimo"/>
                <a:cs typeface="Arimo"/>
                <a:sym typeface="Arim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 Alt 2">
  <p:cSld name="CUSTOM_13_1">
    <p:bg>
      <p:bgPr>
        <a:solidFill>
          <a:schemeClr val="accent5"/>
        </a:solidFill>
      </p:bgPr>
    </p:bg>
    <p:spTree>
      <p:nvGrpSpPr>
        <p:cNvPr id="153" name="Shape 153"/>
        <p:cNvGrpSpPr/>
        <p:nvPr/>
      </p:nvGrpSpPr>
      <p:grpSpPr>
        <a:xfrm>
          <a:off x="0" y="0"/>
          <a:ext cx="0" cy="0"/>
          <a:chOff x="0" y="0"/>
          <a:chExt cx="0" cy="0"/>
        </a:xfrm>
      </p:grpSpPr>
      <p:sp>
        <p:nvSpPr>
          <p:cNvPr id="154" name="Google Shape;154;p16"/>
          <p:cNvSpPr/>
          <p:nvPr>
            <p:ph idx="2" type="pic"/>
          </p:nvPr>
        </p:nvSpPr>
        <p:spPr>
          <a:xfrm>
            <a:off x="4644850" y="1299225"/>
            <a:ext cx="1037700" cy="1056300"/>
          </a:xfrm>
          <a:prstGeom prst="roundRect">
            <a:avLst>
              <a:gd fmla="val 12807" name="adj"/>
            </a:avLst>
          </a:prstGeom>
          <a:noFill/>
          <a:ln>
            <a:noFill/>
          </a:ln>
        </p:spPr>
      </p:sp>
      <p:sp>
        <p:nvSpPr>
          <p:cNvPr id="155" name="Google Shape;155;p16"/>
          <p:cNvSpPr/>
          <p:nvPr>
            <p:ph idx="3" type="pic"/>
          </p:nvPr>
        </p:nvSpPr>
        <p:spPr>
          <a:xfrm>
            <a:off x="4644850" y="3642825"/>
            <a:ext cx="1037700" cy="1056300"/>
          </a:xfrm>
          <a:prstGeom prst="roundRect">
            <a:avLst>
              <a:gd fmla="val 12807" name="adj"/>
            </a:avLst>
          </a:prstGeom>
          <a:noFill/>
          <a:ln>
            <a:noFill/>
          </a:ln>
        </p:spPr>
      </p:sp>
      <p:sp>
        <p:nvSpPr>
          <p:cNvPr id="156" name="Google Shape;156;p16"/>
          <p:cNvSpPr/>
          <p:nvPr>
            <p:ph idx="4" type="pic"/>
          </p:nvPr>
        </p:nvSpPr>
        <p:spPr>
          <a:xfrm>
            <a:off x="7828875" y="2471025"/>
            <a:ext cx="1037700" cy="1056300"/>
          </a:xfrm>
          <a:prstGeom prst="roundRect">
            <a:avLst>
              <a:gd fmla="val 12807" name="adj"/>
            </a:avLst>
          </a:prstGeom>
          <a:noFill/>
          <a:ln>
            <a:noFill/>
          </a:ln>
        </p:spPr>
      </p:sp>
      <p:sp>
        <p:nvSpPr>
          <p:cNvPr id="157" name="Google Shape;157;p16"/>
          <p:cNvSpPr/>
          <p:nvPr>
            <p:ph idx="5" type="pic"/>
          </p:nvPr>
        </p:nvSpPr>
        <p:spPr>
          <a:xfrm>
            <a:off x="373175" y="1147525"/>
            <a:ext cx="3579900" cy="3607500"/>
          </a:xfrm>
          <a:prstGeom prst="roundRect">
            <a:avLst>
              <a:gd fmla="val 11548" name="adj"/>
            </a:avLst>
          </a:prstGeom>
          <a:noFill/>
          <a:ln>
            <a:noFill/>
          </a:ln>
        </p:spPr>
      </p:sp>
      <p:sp>
        <p:nvSpPr>
          <p:cNvPr id="158" name="Google Shape;158;p16"/>
          <p:cNvSpPr txBox="1"/>
          <p:nvPr>
            <p:ph type="title"/>
          </p:nvPr>
        </p:nvSpPr>
        <p:spPr>
          <a:xfrm>
            <a:off x="277500" y="416250"/>
            <a:ext cx="8589000" cy="6267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159" name="Google Shape;159;p16"/>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60" name="Google Shape;160;p16"/>
          <p:cNvSpPr txBox="1"/>
          <p:nvPr>
            <p:ph idx="6"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61" name="Google Shape;161;p16"/>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162" name="Google Shape;162;p16"/>
          <p:cNvSpPr txBox="1"/>
          <p:nvPr>
            <p:ph idx="7" type="title"/>
          </p:nvPr>
        </p:nvSpPr>
        <p:spPr>
          <a:xfrm>
            <a:off x="6033800" y="1539375"/>
            <a:ext cx="2477400" cy="2340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1400"/>
            </a:lvl1pPr>
            <a:lvl2pPr lvl="1" algn="ctr">
              <a:lnSpc>
                <a:spcPct val="115000"/>
              </a:lnSpc>
              <a:spcBef>
                <a:spcPts val="0"/>
              </a:spcBef>
              <a:spcAft>
                <a:spcPts val="0"/>
              </a:spcAft>
              <a:buNone/>
              <a:defRPr sz="2000">
                <a:latin typeface="Arimo Medium"/>
                <a:ea typeface="Arimo Medium"/>
                <a:cs typeface="Arimo Medium"/>
                <a:sym typeface="Arimo Medium"/>
              </a:defRPr>
            </a:lvl2pPr>
            <a:lvl3pPr lvl="2" algn="ctr">
              <a:lnSpc>
                <a:spcPct val="115000"/>
              </a:lnSpc>
              <a:spcBef>
                <a:spcPts val="0"/>
              </a:spcBef>
              <a:spcAft>
                <a:spcPts val="0"/>
              </a:spcAft>
              <a:buNone/>
              <a:defRPr sz="2000">
                <a:latin typeface="Arimo Medium"/>
                <a:ea typeface="Arimo Medium"/>
                <a:cs typeface="Arimo Medium"/>
                <a:sym typeface="Arimo Medium"/>
              </a:defRPr>
            </a:lvl3pPr>
            <a:lvl4pPr lvl="3" algn="ctr">
              <a:lnSpc>
                <a:spcPct val="115000"/>
              </a:lnSpc>
              <a:spcBef>
                <a:spcPts val="0"/>
              </a:spcBef>
              <a:spcAft>
                <a:spcPts val="0"/>
              </a:spcAft>
              <a:buNone/>
              <a:defRPr sz="2000">
                <a:latin typeface="Arimo Medium"/>
                <a:ea typeface="Arimo Medium"/>
                <a:cs typeface="Arimo Medium"/>
                <a:sym typeface="Arimo Medium"/>
              </a:defRPr>
            </a:lvl4pPr>
            <a:lvl5pPr lvl="4" algn="ctr">
              <a:lnSpc>
                <a:spcPct val="115000"/>
              </a:lnSpc>
              <a:spcBef>
                <a:spcPts val="0"/>
              </a:spcBef>
              <a:spcAft>
                <a:spcPts val="0"/>
              </a:spcAft>
              <a:buNone/>
              <a:defRPr sz="2000">
                <a:latin typeface="Arimo Medium"/>
                <a:ea typeface="Arimo Medium"/>
                <a:cs typeface="Arimo Medium"/>
                <a:sym typeface="Arimo Medium"/>
              </a:defRPr>
            </a:lvl5pPr>
            <a:lvl6pPr lvl="5" algn="ctr">
              <a:lnSpc>
                <a:spcPct val="115000"/>
              </a:lnSpc>
              <a:spcBef>
                <a:spcPts val="0"/>
              </a:spcBef>
              <a:spcAft>
                <a:spcPts val="0"/>
              </a:spcAft>
              <a:buNone/>
              <a:defRPr sz="2000">
                <a:latin typeface="Arimo Medium"/>
                <a:ea typeface="Arimo Medium"/>
                <a:cs typeface="Arimo Medium"/>
                <a:sym typeface="Arimo Medium"/>
              </a:defRPr>
            </a:lvl6pPr>
            <a:lvl7pPr lvl="6" algn="ctr">
              <a:lnSpc>
                <a:spcPct val="115000"/>
              </a:lnSpc>
              <a:spcBef>
                <a:spcPts val="0"/>
              </a:spcBef>
              <a:spcAft>
                <a:spcPts val="0"/>
              </a:spcAft>
              <a:buNone/>
              <a:defRPr sz="2000">
                <a:latin typeface="Arimo Medium"/>
                <a:ea typeface="Arimo Medium"/>
                <a:cs typeface="Arimo Medium"/>
                <a:sym typeface="Arimo Medium"/>
              </a:defRPr>
            </a:lvl7pPr>
            <a:lvl8pPr lvl="7" algn="ctr">
              <a:lnSpc>
                <a:spcPct val="115000"/>
              </a:lnSpc>
              <a:spcBef>
                <a:spcPts val="0"/>
              </a:spcBef>
              <a:spcAft>
                <a:spcPts val="0"/>
              </a:spcAft>
              <a:buNone/>
              <a:defRPr sz="2000">
                <a:latin typeface="Arimo Medium"/>
                <a:ea typeface="Arimo Medium"/>
                <a:cs typeface="Arimo Medium"/>
                <a:sym typeface="Arimo Medium"/>
              </a:defRPr>
            </a:lvl8pPr>
            <a:lvl9pPr lvl="8" algn="ctr">
              <a:lnSpc>
                <a:spcPct val="115000"/>
              </a:lnSpc>
              <a:spcBef>
                <a:spcPts val="0"/>
              </a:spcBef>
              <a:spcAft>
                <a:spcPts val="0"/>
              </a:spcAft>
              <a:buNone/>
              <a:defRPr sz="2000">
                <a:latin typeface="Arimo Medium"/>
                <a:ea typeface="Arimo Medium"/>
                <a:cs typeface="Arimo Medium"/>
                <a:sym typeface="Arimo Medium"/>
              </a:defRPr>
            </a:lvl9pPr>
          </a:lstStyle>
          <a:p/>
        </p:txBody>
      </p:sp>
      <p:sp>
        <p:nvSpPr>
          <p:cNvPr id="163" name="Google Shape;163;p16"/>
          <p:cNvSpPr txBox="1"/>
          <p:nvPr>
            <p:ph idx="8" type="title"/>
          </p:nvPr>
        </p:nvSpPr>
        <p:spPr>
          <a:xfrm>
            <a:off x="6033800" y="1808625"/>
            <a:ext cx="2832600" cy="525600"/>
          </a:xfrm>
          <a:prstGeom prst="rect">
            <a:avLst/>
          </a:prstGeom>
        </p:spPr>
        <p:txBody>
          <a:bodyPr anchorCtr="0" anchor="t" bIns="182875" lIns="0" spcFirstLastPara="1" rIns="182875" wrap="square" tIns="0">
            <a:noAutofit/>
          </a:bodyPr>
          <a:lstStyle>
            <a:lvl1pPr lvl="0">
              <a:lnSpc>
                <a:spcPct val="115000"/>
              </a:lnSpc>
              <a:spcBef>
                <a:spcPts val="0"/>
              </a:spcBef>
              <a:spcAft>
                <a:spcPts val="0"/>
              </a:spcAft>
              <a:buNone/>
              <a:defRPr sz="800"/>
            </a:lvl1pPr>
            <a:lvl2pPr lvl="1" algn="ctr">
              <a:lnSpc>
                <a:spcPct val="115000"/>
              </a:lnSpc>
              <a:spcBef>
                <a:spcPts val="0"/>
              </a:spcBef>
              <a:spcAft>
                <a:spcPts val="0"/>
              </a:spcAft>
              <a:buNone/>
              <a:defRPr sz="1100">
                <a:latin typeface="Arimo Medium"/>
                <a:ea typeface="Arimo Medium"/>
                <a:cs typeface="Arimo Medium"/>
                <a:sym typeface="Arimo Medium"/>
              </a:defRPr>
            </a:lvl2pPr>
            <a:lvl3pPr lvl="2" algn="ctr">
              <a:lnSpc>
                <a:spcPct val="115000"/>
              </a:lnSpc>
              <a:spcBef>
                <a:spcPts val="0"/>
              </a:spcBef>
              <a:spcAft>
                <a:spcPts val="0"/>
              </a:spcAft>
              <a:buNone/>
              <a:defRPr sz="1100">
                <a:latin typeface="Arimo Medium"/>
                <a:ea typeface="Arimo Medium"/>
                <a:cs typeface="Arimo Medium"/>
                <a:sym typeface="Arimo Medium"/>
              </a:defRPr>
            </a:lvl3pPr>
            <a:lvl4pPr lvl="3" algn="ctr">
              <a:lnSpc>
                <a:spcPct val="115000"/>
              </a:lnSpc>
              <a:spcBef>
                <a:spcPts val="0"/>
              </a:spcBef>
              <a:spcAft>
                <a:spcPts val="0"/>
              </a:spcAft>
              <a:buNone/>
              <a:defRPr sz="1100">
                <a:latin typeface="Arimo Medium"/>
                <a:ea typeface="Arimo Medium"/>
                <a:cs typeface="Arimo Medium"/>
                <a:sym typeface="Arimo Medium"/>
              </a:defRPr>
            </a:lvl4pPr>
            <a:lvl5pPr lvl="4" algn="ctr">
              <a:lnSpc>
                <a:spcPct val="115000"/>
              </a:lnSpc>
              <a:spcBef>
                <a:spcPts val="0"/>
              </a:spcBef>
              <a:spcAft>
                <a:spcPts val="0"/>
              </a:spcAft>
              <a:buNone/>
              <a:defRPr sz="1100">
                <a:latin typeface="Arimo Medium"/>
                <a:ea typeface="Arimo Medium"/>
                <a:cs typeface="Arimo Medium"/>
                <a:sym typeface="Arimo Medium"/>
              </a:defRPr>
            </a:lvl5pPr>
            <a:lvl6pPr lvl="5" algn="ctr">
              <a:lnSpc>
                <a:spcPct val="115000"/>
              </a:lnSpc>
              <a:spcBef>
                <a:spcPts val="0"/>
              </a:spcBef>
              <a:spcAft>
                <a:spcPts val="0"/>
              </a:spcAft>
              <a:buNone/>
              <a:defRPr sz="1100">
                <a:latin typeface="Arimo Medium"/>
                <a:ea typeface="Arimo Medium"/>
                <a:cs typeface="Arimo Medium"/>
                <a:sym typeface="Arimo Medium"/>
              </a:defRPr>
            </a:lvl6pPr>
            <a:lvl7pPr lvl="6" algn="ctr">
              <a:lnSpc>
                <a:spcPct val="115000"/>
              </a:lnSpc>
              <a:spcBef>
                <a:spcPts val="0"/>
              </a:spcBef>
              <a:spcAft>
                <a:spcPts val="0"/>
              </a:spcAft>
              <a:buNone/>
              <a:defRPr sz="1100">
                <a:latin typeface="Arimo Medium"/>
                <a:ea typeface="Arimo Medium"/>
                <a:cs typeface="Arimo Medium"/>
                <a:sym typeface="Arimo Medium"/>
              </a:defRPr>
            </a:lvl7pPr>
            <a:lvl8pPr lvl="7" algn="ctr">
              <a:lnSpc>
                <a:spcPct val="115000"/>
              </a:lnSpc>
              <a:spcBef>
                <a:spcPts val="0"/>
              </a:spcBef>
              <a:spcAft>
                <a:spcPts val="0"/>
              </a:spcAft>
              <a:buNone/>
              <a:defRPr sz="1100">
                <a:latin typeface="Arimo Medium"/>
                <a:ea typeface="Arimo Medium"/>
                <a:cs typeface="Arimo Medium"/>
                <a:sym typeface="Arimo Medium"/>
              </a:defRPr>
            </a:lvl8pPr>
            <a:lvl9pPr lvl="8" algn="ctr">
              <a:lnSpc>
                <a:spcPct val="115000"/>
              </a:lnSpc>
              <a:spcBef>
                <a:spcPts val="0"/>
              </a:spcBef>
              <a:spcAft>
                <a:spcPts val="0"/>
              </a:spcAft>
              <a:buNone/>
              <a:defRPr sz="1100">
                <a:latin typeface="Arimo Medium"/>
                <a:ea typeface="Arimo Medium"/>
                <a:cs typeface="Arimo Medium"/>
                <a:sym typeface="Arimo Medium"/>
              </a:defRPr>
            </a:lvl9pPr>
          </a:lstStyle>
          <a:p/>
        </p:txBody>
      </p:sp>
      <p:sp>
        <p:nvSpPr>
          <p:cNvPr id="164" name="Google Shape;164;p16"/>
          <p:cNvSpPr txBox="1"/>
          <p:nvPr>
            <p:ph idx="9" type="title"/>
          </p:nvPr>
        </p:nvSpPr>
        <p:spPr>
          <a:xfrm>
            <a:off x="4869750" y="2711175"/>
            <a:ext cx="2477400" cy="2340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1400"/>
            </a:lvl1pPr>
            <a:lvl2pPr lvl="1" algn="ctr">
              <a:lnSpc>
                <a:spcPct val="115000"/>
              </a:lnSpc>
              <a:spcBef>
                <a:spcPts val="0"/>
              </a:spcBef>
              <a:spcAft>
                <a:spcPts val="0"/>
              </a:spcAft>
              <a:buNone/>
              <a:defRPr sz="2000">
                <a:latin typeface="Arimo Medium"/>
                <a:ea typeface="Arimo Medium"/>
                <a:cs typeface="Arimo Medium"/>
                <a:sym typeface="Arimo Medium"/>
              </a:defRPr>
            </a:lvl2pPr>
            <a:lvl3pPr lvl="2" algn="ctr">
              <a:lnSpc>
                <a:spcPct val="115000"/>
              </a:lnSpc>
              <a:spcBef>
                <a:spcPts val="0"/>
              </a:spcBef>
              <a:spcAft>
                <a:spcPts val="0"/>
              </a:spcAft>
              <a:buNone/>
              <a:defRPr sz="2000">
                <a:latin typeface="Arimo Medium"/>
                <a:ea typeface="Arimo Medium"/>
                <a:cs typeface="Arimo Medium"/>
                <a:sym typeface="Arimo Medium"/>
              </a:defRPr>
            </a:lvl3pPr>
            <a:lvl4pPr lvl="3" algn="ctr">
              <a:lnSpc>
                <a:spcPct val="115000"/>
              </a:lnSpc>
              <a:spcBef>
                <a:spcPts val="0"/>
              </a:spcBef>
              <a:spcAft>
                <a:spcPts val="0"/>
              </a:spcAft>
              <a:buNone/>
              <a:defRPr sz="2000">
                <a:latin typeface="Arimo Medium"/>
                <a:ea typeface="Arimo Medium"/>
                <a:cs typeface="Arimo Medium"/>
                <a:sym typeface="Arimo Medium"/>
              </a:defRPr>
            </a:lvl4pPr>
            <a:lvl5pPr lvl="4" algn="ctr">
              <a:lnSpc>
                <a:spcPct val="115000"/>
              </a:lnSpc>
              <a:spcBef>
                <a:spcPts val="0"/>
              </a:spcBef>
              <a:spcAft>
                <a:spcPts val="0"/>
              </a:spcAft>
              <a:buNone/>
              <a:defRPr sz="2000">
                <a:latin typeface="Arimo Medium"/>
                <a:ea typeface="Arimo Medium"/>
                <a:cs typeface="Arimo Medium"/>
                <a:sym typeface="Arimo Medium"/>
              </a:defRPr>
            </a:lvl5pPr>
            <a:lvl6pPr lvl="5" algn="ctr">
              <a:lnSpc>
                <a:spcPct val="115000"/>
              </a:lnSpc>
              <a:spcBef>
                <a:spcPts val="0"/>
              </a:spcBef>
              <a:spcAft>
                <a:spcPts val="0"/>
              </a:spcAft>
              <a:buNone/>
              <a:defRPr sz="2000">
                <a:latin typeface="Arimo Medium"/>
                <a:ea typeface="Arimo Medium"/>
                <a:cs typeface="Arimo Medium"/>
                <a:sym typeface="Arimo Medium"/>
              </a:defRPr>
            </a:lvl6pPr>
            <a:lvl7pPr lvl="6" algn="ctr">
              <a:lnSpc>
                <a:spcPct val="115000"/>
              </a:lnSpc>
              <a:spcBef>
                <a:spcPts val="0"/>
              </a:spcBef>
              <a:spcAft>
                <a:spcPts val="0"/>
              </a:spcAft>
              <a:buNone/>
              <a:defRPr sz="2000">
                <a:latin typeface="Arimo Medium"/>
                <a:ea typeface="Arimo Medium"/>
                <a:cs typeface="Arimo Medium"/>
                <a:sym typeface="Arimo Medium"/>
              </a:defRPr>
            </a:lvl7pPr>
            <a:lvl8pPr lvl="7" algn="ctr">
              <a:lnSpc>
                <a:spcPct val="115000"/>
              </a:lnSpc>
              <a:spcBef>
                <a:spcPts val="0"/>
              </a:spcBef>
              <a:spcAft>
                <a:spcPts val="0"/>
              </a:spcAft>
              <a:buNone/>
              <a:defRPr sz="2000">
                <a:latin typeface="Arimo Medium"/>
                <a:ea typeface="Arimo Medium"/>
                <a:cs typeface="Arimo Medium"/>
                <a:sym typeface="Arimo Medium"/>
              </a:defRPr>
            </a:lvl8pPr>
            <a:lvl9pPr lvl="8" algn="ctr">
              <a:lnSpc>
                <a:spcPct val="115000"/>
              </a:lnSpc>
              <a:spcBef>
                <a:spcPts val="0"/>
              </a:spcBef>
              <a:spcAft>
                <a:spcPts val="0"/>
              </a:spcAft>
              <a:buNone/>
              <a:defRPr sz="2000">
                <a:latin typeface="Arimo Medium"/>
                <a:ea typeface="Arimo Medium"/>
                <a:cs typeface="Arimo Medium"/>
                <a:sym typeface="Arimo Medium"/>
              </a:defRPr>
            </a:lvl9pPr>
          </a:lstStyle>
          <a:p/>
        </p:txBody>
      </p:sp>
      <p:sp>
        <p:nvSpPr>
          <p:cNvPr id="165" name="Google Shape;165;p16"/>
          <p:cNvSpPr txBox="1"/>
          <p:nvPr>
            <p:ph idx="13" type="title"/>
          </p:nvPr>
        </p:nvSpPr>
        <p:spPr>
          <a:xfrm>
            <a:off x="4869750" y="2980425"/>
            <a:ext cx="2832600" cy="525600"/>
          </a:xfrm>
          <a:prstGeom prst="rect">
            <a:avLst/>
          </a:prstGeom>
        </p:spPr>
        <p:txBody>
          <a:bodyPr anchorCtr="0" anchor="t" bIns="182875" lIns="0" spcFirstLastPara="1" rIns="182875" wrap="square" tIns="0">
            <a:noAutofit/>
          </a:bodyPr>
          <a:lstStyle>
            <a:lvl1pPr lvl="0">
              <a:lnSpc>
                <a:spcPct val="115000"/>
              </a:lnSpc>
              <a:spcBef>
                <a:spcPts val="0"/>
              </a:spcBef>
              <a:spcAft>
                <a:spcPts val="0"/>
              </a:spcAft>
              <a:buNone/>
              <a:defRPr sz="800"/>
            </a:lvl1pPr>
            <a:lvl2pPr lvl="1" algn="ctr">
              <a:lnSpc>
                <a:spcPct val="115000"/>
              </a:lnSpc>
              <a:spcBef>
                <a:spcPts val="0"/>
              </a:spcBef>
              <a:spcAft>
                <a:spcPts val="0"/>
              </a:spcAft>
              <a:buNone/>
              <a:defRPr sz="1100">
                <a:latin typeface="Arimo Medium"/>
                <a:ea typeface="Arimo Medium"/>
                <a:cs typeface="Arimo Medium"/>
                <a:sym typeface="Arimo Medium"/>
              </a:defRPr>
            </a:lvl2pPr>
            <a:lvl3pPr lvl="2" algn="ctr">
              <a:lnSpc>
                <a:spcPct val="115000"/>
              </a:lnSpc>
              <a:spcBef>
                <a:spcPts val="0"/>
              </a:spcBef>
              <a:spcAft>
                <a:spcPts val="0"/>
              </a:spcAft>
              <a:buNone/>
              <a:defRPr sz="1100">
                <a:latin typeface="Arimo Medium"/>
                <a:ea typeface="Arimo Medium"/>
                <a:cs typeface="Arimo Medium"/>
                <a:sym typeface="Arimo Medium"/>
              </a:defRPr>
            </a:lvl3pPr>
            <a:lvl4pPr lvl="3" algn="ctr">
              <a:lnSpc>
                <a:spcPct val="115000"/>
              </a:lnSpc>
              <a:spcBef>
                <a:spcPts val="0"/>
              </a:spcBef>
              <a:spcAft>
                <a:spcPts val="0"/>
              </a:spcAft>
              <a:buNone/>
              <a:defRPr sz="1100">
                <a:latin typeface="Arimo Medium"/>
                <a:ea typeface="Arimo Medium"/>
                <a:cs typeface="Arimo Medium"/>
                <a:sym typeface="Arimo Medium"/>
              </a:defRPr>
            </a:lvl4pPr>
            <a:lvl5pPr lvl="4" algn="ctr">
              <a:lnSpc>
                <a:spcPct val="115000"/>
              </a:lnSpc>
              <a:spcBef>
                <a:spcPts val="0"/>
              </a:spcBef>
              <a:spcAft>
                <a:spcPts val="0"/>
              </a:spcAft>
              <a:buNone/>
              <a:defRPr sz="1100">
                <a:latin typeface="Arimo Medium"/>
                <a:ea typeface="Arimo Medium"/>
                <a:cs typeface="Arimo Medium"/>
                <a:sym typeface="Arimo Medium"/>
              </a:defRPr>
            </a:lvl5pPr>
            <a:lvl6pPr lvl="5" algn="ctr">
              <a:lnSpc>
                <a:spcPct val="115000"/>
              </a:lnSpc>
              <a:spcBef>
                <a:spcPts val="0"/>
              </a:spcBef>
              <a:spcAft>
                <a:spcPts val="0"/>
              </a:spcAft>
              <a:buNone/>
              <a:defRPr sz="1100">
                <a:latin typeface="Arimo Medium"/>
                <a:ea typeface="Arimo Medium"/>
                <a:cs typeface="Arimo Medium"/>
                <a:sym typeface="Arimo Medium"/>
              </a:defRPr>
            </a:lvl6pPr>
            <a:lvl7pPr lvl="6" algn="ctr">
              <a:lnSpc>
                <a:spcPct val="115000"/>
              </a:lnSpc>
              <a:spcBef>
                <a:spcPts val="0"/>
              </a:spcBef>
              <a:spcAft>
                <a:spcPts val="0"/>
              </a:spcAft>
              <a:buNone/>
              <a:defRPr sz="1100">
                <a:latin typeface="Arimo Medium"/>
                <a:ea typeface="Arimo Medium"/>
                <a:cs typeface="Arimo Medium"/>
                <a:sym typeface="Arimo Medium"/>
              </a:defRPr>
            </a:lvl7pPr>
            <a:lvl8pPr lvl="7" algn="ctr">
              <a:lnSpc>
                <a:spcPct val="115000"/>
              </a:lnSpc>
              <a:spcBef>
                <a:spcPts val="0"/>
              </a:spcBef>
              <a:spcAft>
                <a:spcPts val="0"/>
              </a:spcAft>
              <a:buNone/>
              <a:defRPr sz="1100">
                <a:latin typeface="Arimo Medium"/>
                <a:ea typeface="Arimo Medium"/>
                <a:cs typeface="Arimo Medium"/>
                <a:sym typeface="Arimo Medium"/>
              </a:defRPr>
            </a:lvl8pPr>
            <a:lvl9pPr lvl="8" algn="ctr">
              <a:lnSpc>
                <a:spcPct val="115000"/>
              </a:lnSpc>
              <a:spcBef>
                <a:spcPts val="0"/>
              </a:spcBef>
              <a:spcAft>
                <a:spcPts val="0"/>
              </a:spcAft>
              <a:buNone/>
              <a:defRPr sz="1100">
                <a:latin typeface="Arimo Medium"/>
                <a:ea typeface="Arimo Medium"/>
                <a:cs typeface="Arimo Medium"/>
                <a:sym typeface="Arimo Medium"/>
              </a:defRPr>
            </a:lvl9pPr>
          </a:lstStyle>
          <a:p/>
        </p:txBody>
      </p:sp>
      <p:sp>
        <p:nvSpPr>
          <p:cNvPr id="166" name="Google Shape;166;p16"/>
          <p:cNvSpPr txBox="1"/>
          <p:nvPr>
            <p:ph idx="14" type="title"/>
          </p:nvPr>
        </p:nvSpPr>
        <p:spPr>
          <a:xfrm>
            <a:off x="6033800" y="3882975"/>
            <a:ext cx="2477400" cy="234000"/>
          </a:xfrm>
          <a:prstGeom prst="rect">
            <a:avLst/>
          </a:prstGeom>
        </p:spPr>
        <p:txBody>
          <a:bodyPr anchorCtr="0" anchor="b" bIns="0" lIns="0" spcFirstLastPara="1" rIns="0" wrap="square" tIns="0">
            <a:noAutofit/>
          </a:bodyPr>
          <a:lstStyle>
            <a:lvl1pPr lvl="0">
              <a:lnSpc>
                <a:spcPct val="100000"/>
              </a:lnSpc>
              <a:spcBef>
                <a:spcPts val="0"/>
              </a:spcBef>
              <a:spcAft>
                <a:spcPts val="0"/>
              </a:spcAft>
              <a:buNone/>
              <a:defRPr sz="1400"/>
            </a:lvl1pPr>
            <a:lvl2pPr lvl="1" algn="ctr">
              <a:lnSpc>
                <a:spcPct val="115000"/>
              </a:lnSpc>
              <a:spcBef>
                <a:spcPts val="0"/>
              </a:spcBef>
              <a:spcAft>
                <a:spcPts val="0"/>
              </a:spcAft>
              <a:buNone/>
              <a:defRPr sz="2000">
                <a:latin typeface="Arimo Medium"/>
                <a:ea typeface="Arimo Medium"/>
                <a:cs typeface="Arimo Medium"/>
                <a:sym typeface="Arimo Medium"/>
              </a:defRPr>
            </a:lvl2pPr>
            <a:lvl3pPr lvl="2" algn="ctr">
              <a:lnSpc>
                <a:spcPct val="115000"/>
              </a:lnSpc>
              <a:spcBef>
                <a:spcPts val="0"/>
              </a:spcBef>
              <a:spcAft>
                <a:spcPts val="0"/>
              </a:spcAft>
              <a:buNone/>
              <a:defRPr sz="2000">
                <a:latin typeface="Arimo Medium"/>
                <a:ea typeface="Arimo Medium"/>
                <a:cs typeface="Arimo Medium"/>
                <a:sym typeface="Arimo Medium"/>
              </a:defRPr>
            </a:lvl3pPr>
            <a:lvl4pPr lvl="3" algn="ctr">
              <a:lnSpc>
                <a:spcPct val="115000"/>
              </a:lnSpc>
              <a:spcBef>
                <a:spcPts val="0"/>
              </a:spcBef>
              <a:spcAft>
                <a:spcPts val="0"/>
              </a:spcAft>
              <a:buNone/>
              <a:defRPr sz="2000">
                <a:latin typeface="Arimo Medium"/>
                <a:ea typeface="Arimo Medium"/>
                <a:cs typeface="Arimo Medium"/>
                <a:sym typeface="Arimo Medium"/>
              </a:defRPr>
            </a:lvl4pPr>
            <a:lvl5pPr lvl="4" algn="ctr">
              <a:lnSpc>
                <a:spcPct val="115000"/>
              </a:lnSpc>
              <a:spcBef>
                <a:spcPts val="0"/>
              </a:spcBef>
              <a:spcAft>
                <a:spcPts val="0"/>
              </a:spcAft>
              <a:buNone/>
              <a:defRPr sz="2000">
                <a:latin typeface="Arimo Medium"/>
                <a:ea typeface="Arimo Medium"/>
                <a:cs typeface="Arimo Medium"/>
                <a:sym typeface="Arimo Medium"/>
              </a:defRPr>
            </a:lvl5pPr>
            <a:lvl6pPr lvl="5" algn="ctr">
              <a:lnSpc>
                <a:spcPct val="115000"/>
              </a:lnSpc>
              <a:spcBef>
                <a:spcPts val="0"/>
              </a:spcBef>
              <a:spcAft>
                <a:spcPts val="0"/>
              </a:spcAft>
              <a:buNone/>
              <a:defRPr sz="2000">
                <a:latin typeface="Arimo Medium"/>
                <a:ea typeface="Arimo Medium"/>
                <a:cs typeface="Arimo Medium"/>
                <a:sym typeface="Arimo Medium"/>
              </a:defRPr>
            </a:lvl6pPr>
            <a:lvl7pPr lvl="6" algn="ctr">
              <a:lnSpc>
                <a:spcPct val="115000"/>
              </a:lnSpc>
              <a:spcBef>
                <a:spcPts val="0"/>
              </a:spcBef>
              <a:spcAft>
                <a:spcPts val="0"/>
              </a:spcAft>
              <a:buNone/>
              <a:defRPr sz="2000">
                <a:latin typeface="Arimo Medium"/>
                <a:ea typeface="Arimo Medium"/>
                <a:cs typeface="Arimo Medium"/>
                <a:sym typeface="Arimo Medium"/>
              </a:defRPr>
            </a:lvl7pPr>
            <a:lvl8pPr lvl="7" algn="ctr">
              <a:lnSpc>
                <a:spcPct val="115000"/>
              </a:lnSpc>
              <a:spcBef>
                <a:spcPts val="0"/>
              </a:spcBef>
              <a:spcAft>
                <a:spcPts val="0"/>
              </a:spcAft>
              <a:buNone/>
              <a:defRPr sz="2000">
                <a:latin typeface="Arimo Medium"/>
                <a:ea typeface="Arimo Medium"/>
                <a:cs typeface="Arimo Medium"/>
                <a:sym typeface="Arimo Medium"/>
              </a:defRPr>
            </a:lvl8pPr>
            <a:lvl9pPr lvl="8" algn="ctr">
              <a:lnSpc>
                <a:spcPct val="115000"/>
              </a:lnSpc>
              <a:spcBef>
                <a:spcPts val="0"/>
              </a:spcBef>
              <a:spcAft>
                <a:spcPts val="0"/>
              </a:spcAft>
              <a:buNone/>
              <a:defRPr sz="2000">
                <a:latin typeface="Arimo Medium"/>
                <a:ea typeface="Arimo Medium"/>
                <a:cs typeface="Arimo Medium"/>
                <a:sym typeface="Arimo Medium"/>
              </a:defRPr>
            </a:lvl9pPr>
          </a:lstStyle>
          <a:p/>
        </p:txBody>
      </p:sp>
      <p:sp>
        <p:nvSpPr>
          <p:cNvPr id="167" name="Google Shape;167;p16"/>
          <p:cNvSpPr txBox="1"/>
          <p:nvPr>
            <p:ph idx="15" type="title"/>
          </p:nvPr>
        </p:nvSpPr>
        <p:spPr>
          <a:xfrm>
            <a:off x="6033800" y="4152225"/>
            <a:ext cx="2832600" cy="525600"/>
          </a:xfrm>
          <a:prstGeom prst="rect">
            <a:avLst/>
          </a:prstGeom>
        </p:spPr>
        <p:txBody>
          <a:bodyPr anchorCtr="0" anchor="t" bIns="182875" lIns="0" spcFirstLastPara="1" rIns="182875" wrap="square" tIns="0">
            <a:noAutofit/>
          </a:bodyPr>
          <a:lstStyle>
            <a:lvl1pPr lvl="0">
              <a:lnSpc>
                <a:spcPct val="115000"/>
              </a:lnSpc>
              <a:spcBef>
                <a:spcPts val="0"/>
              </a:spcBef>
              <a:spcAft>
                <a:spcPts val="0"/>
              </a:spcAft>
              <a:buNone/>
              <a:defRPr sz="800"/>
            </a:lvl1pPr>
            <a:lvl2pPr lvl="1" algn="ctr">
              <a:lnSpc>
                <a:spcPct val="115000"/>
              </a:lnSpc>
              <a:spcBef>
                <a:spcPts val="0"/>
              </a:spcBef>
              <a:spcAft>
                <a:spcPts val="0"/>
              </a:spcAft>
              <a:buNone/>
              <a:defRPr sz="1100">
                <a:latin typeface="Arimo Medium"/>
                <a:ea typeface="Arimo Medium"/>
                <a:cs typeface="Arimo Medium"/>
                <a:sym typeface="Arimo Medium"/>
              </a:defRPr>
            </a:lvl2pPr>
            <a:lvl3pPr lvl="2" algn="ctr">
              <a:lnSpc>
                <a:spcPct val="115000"/>
              </a:lnSpc>
              <a:spcBef>
                <a:spcPts val="0"/>
              </a:spcBef>
              <a:spcAft>
                <a:spcPts val="0"/>
              </a:spcAft>
              <a:buNone/>
              <a:defRPr sz="1100">
                <a:latin typeface="Arimo Medium"/>
                <a:ea typeface="Arimo Medium"/>
                <a:cs typeface="Arimo Medium"/>
                <a:sym typeface="Arimo Medium"/>
              </a:defRPr>
            </a:lvl3pPr>
            <a:lvl4pPr lvl="3" algn="ctr">
              <a:lnSpc>
                <a:spcPct val="115000"/>
              </a:lnSpc>
              <a:spcBef>
                <a:spcPts val="0"/>
              </a:spcBef>
              <a:spcAft>
                <a:spcPts val="0"/>
              </a:spcAft>
              <a:buNone/>
              <a:defRPr sz="1100">
                <a:latin typeface="Arimo Medium"/>
                <a:ea typeface="Arimo Medium"/>
                <a:cs typeface="Arimo Medium"/>
                <a:sym typeface="Arimo Medium"/>
              </a:defRPr>
            </a:lvl4pPr>
            <a:lvl5pPr lvl="4" algn="ctr">
              <a:lnSpc>
                <a:spcPct val="115000"/>
              </a:lnSpc>
              <a:spcBef>
                <a:spcPts val="0"/>
              </a:spcBef>
              <a:spcAft>
                <a:spcPts val="0"/>
              </a:spcAft>
              <a:buNone/>
              <a:defRPr sz="1100">
                <a:latin typeface="Arimo Medium"/>
                <a:ea typeface="Arimo Medium"/>
                <a:cs typeface="Arimo Medium"/>
                <a:sym typeface="Arimo Medium"/>
              </a:defRPr>
            </a:lvl5pPr>
            <a:lvl6pPr lvl="5" algn="ctr">
              <a:lnSpc>
                <a:spcPct val="115000"/>
              </a:lnSpc>
              <a:spcBef>
                <a:spcPts val="0"/>
              </a:spcBef>
              <a:spcAft>
                <a:spcPts val="0"/>
              </a:spcAft>
              <a:buNone/>
              <a:defRPr sz="1100">
                <a:latin typeface="Arimo Medium"/>
                <a:ea typeface="Arimo Medium"/>
                <a:cs typeface="Arimo Medium"/>
                <a:sym typeface="Arimo Medium"/>
              </a:defRPr>
            </a:lvl6pPr>
            <a:lvl7pPr lvl="6" algn="ctr">
              <a:lnSpc>
                <a:spcPct val="115000"/>
              </a:lnSpc>
              <a:spcBef>
                <a:spcPts val="0"/>
              </a:spcBef>
              <a:spcAft>
                <a:spcPts val="0"/>
              </a:spcAft>
              <a:buNone/>
              <a:defRPr sz="1100">
                <a:latin typeface="Arimo Medium"/>
                <a:ea typeface="Arimo Medium"/>
                <a:cs typeface="Arimo Medium"/>
                <a:sym typeface="Arimo Medium"/>
              </a:defRPr>
            </a:lvl7pPr>
            <a:lvl8pPr lvl="7" algn="ctr">
              <a:lnSpc>
                <a:spcPct val="115000"/>
              </a:lnSpc>
              <a:spcBef>
                <a:spcPts val="0"/>
              </a:spcBef>
              <a:spcAft>
                <a:spcPts val="0"/>
              </a:spcAft>
              <a:buNone/>
              <a:defRPr sz="1100">
                <a:latin typeface="Arimo Medium"/>
                <a:ea typeface="Arimo Medium"/>
                <a:cs typeface="Arimo Medium"/>
                <a:sym typeface="Arimo Medium"/>
              </a:defRPr>
            </a:lvl8pPr>
            <a:lvl9pPr lvl="8" algn="ctr">
              <a:lnSpc>
                <a:spcPct val="115000"/>
              </a:lnSpc>
              <a:spcBef>
                <a:spcPts val="0"/>
              </a:spcBef>
              <a:spcAft>
                <a:spcPts val="0"/>
              </a:spcAft>
              <a:buNone/>
              <a:defRPr sz="1100">
                <a:latin typeface="Arimo Medium"/>
                <a:ea typeface="Arimo Medium"/>
                <a:cs typeface="Arimo Medium"/>
                <a:sym typeface="Arimo Medium"/>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 Alt 1">
  <p:cSld name="CUSTOM_14">
    <p:bg>
      <p:bgPr>
        <a:solidFill>
          <a:schemeClr val="accent5"/>
        </a:solidFill>
      </p:bgPr>
    </p:bg>
    <p:spTree>
      <p:nvGrpSpPr>
        <p:cNvPr id="168" name="Shape 168"/>
        <p:cNvGrpSpPr/>
        <p:nvPr/>
      </p:nvGrpSpPr>
      <p:grpSpPr>
        <a:xfrm>
          <a:off x="0" y="0"/>
          <a:ext cx="0" cy="0"/>
          <a:chOff x="0" y="0"/>
          <a:chExt cx="0" cy="0"/>
        </a:xfrm>
      </p:grpSpPr>
      <p:sp>
        <p:nvSpPr>
          <p:cNvPr id="169" name="Google Shape;169;p17"/>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170" name="Google Shape;170;p17"/>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71" name="Google Shape;171;p17"/>
          <p:cNvSpPr txBox="1"/>
          <p:nvPr>
            <p:ph idx="2"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72" name="Google Shape;172;p17"/>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173" name="Google Shape;173;p17"/>
          <p:cNvSpPr txBox="1"/>
          <p:nvPr>
            <p:ph idx="3" type="body"/>
          </p:nvPr>
        </p:nvSpPr>
        <p:spPr>
          <a:xfrm>
            <a:off x="2266900" y="3184400"/>
            <a:ext cx="1304700" cy="1297800"/>
          </a:xfrm>
          <a:prstGeom prst="rect">
            <a:avLst/>
          </a:prstGeom>
        </p:spPr>
        <p:txBody>
          <a:bodyPr anchorCtr="0" anchor="t" bIns="91425" lIns="0" spcFirstLastPara="1" rIns="0" wrap="square" tIns="91425">
            <a:noAutofit/>
          </a:bodyPr>
          <a:lstStyle>
            <a:lvl1pPr indent="-285750" lvl="0" marL="457200">
              <a:spcBef>
                <a:spcPts val="0"/>
              </a:spcBef>
              <a:spcAft>
                <a:spcPts val="0"/>
              </a:spcAft>
              <a:buSzPts val="900"/>
              <a:buChar char="●"/>
              <a:defRPr sz="900"/>
            </a:lvl1pPr>
            <a:lvl2pPr indent="-285750" lvl="1" marL="914400">
              <a:spcBef>
                <a:spcPts val="0"/>
              </a:spcBef>
              <a:spcAft>
                <a:spcPts val="0"/>
              </a:spcAft>
              <a:buSzPts val="900"/>
              <a:buChar char="○"/>
              <a:defRPr sz="900"/>
            </a:lvl2pPr>
            <a:lvl3pPr indent="-285750" lvl="2" marL="1371600">
              <a:spcBef>
                <a:spcPts val="0"/>
              </a:spcBef>
              <a:spcAft>
                <a:spcPts val="0"/>
              </a:spcAft>
              <a:buSzPts val="900"/>
              <a:buChar char="■"/>
              <a:defRPr sz="900"/>
            </a:lvl3pPr>
            <a:lvl4pPr indent="-285750" lvl="3" marL="1828800">
              <a:spcBef>
                <a:spcPts val="0"/>
              </a:spcBef>
              <a:spcAft>
                <a:spcPts val="0"/>
              </a:spcAft>
              <a:buSzPts val="900"/>
              <a:buChar char="●"/>
              <a:defRPr sz="900"/>
            </a:lvl4pPr>
            <a:lvl5pPr indent="-285750" lvl="4" marL="2286000">
              <a:spcBef>
                <a:spcPts val="0"/>
              </a:spcBef>
              <a:spcAft>
                <a:spcPts val="0"/>
              </a:spcAft>
              <a:buSzPts val="900"/>
              <a:buChar char="○"/>
              <a:defRPr sz="900"/>
            </a:lvl5pPr>
            <a:lvl6pPr indent="-285750" lvl="5" marL="2743200">
              <a:spcBef>
                <a:spcPts val="0"/>
              </a:spcBef>
              <a:spcAft>
                <a:spcPts val="0"/>
              </a:spcAft>
              <a:buSzPts val="900"/>
              <a:buChar char="■"/>
              <a:defRPr sz="900"/>
            </a:lvl6pPr>
            <a:lvl7pPr indent="-285750" lvl="6" marL="3200400">
              <a:spcBef>
                <a:spcPts val="0"/>
              </a:spcBef>
              <a:spcAft>
                <a:spcPts val="0"/>
              </a:spcAft>
              <a:buSzPts val="900"/>
              <a:buChar char="●"/>
              <a:defRPr sz="900"/>
            </a:lvl7pPr>
            <a:lvl8pPr indent="-285750" lvl="7" marL="3657600">
              <a:spcBef>
                <a:spcPts val="0"/>
              </a:spcBef>
              <a:spcAft>
                <a:spcPts val="0"/>
              </a:spcAft>
              <a:buSzPts val="900"/>
              <a:buChar char="○"/>
              <a:defRPr sz="900"/>
            </a:lvl8pPr>
            <a:lvl9pPr indent="-285750" lvl="8" marL="4114800">
              <a:spcBef>
                <a:spcPts val="0"/>
              </a:spcBef>
              <a:spcAft>
                <a:spcPts val="0"/>
              </a:spcAft>
              <a:buSzPts val="900"/>
              <a:buChar char="■"/>
              <a:defRPr sz="900"/>
            </a:lvl9pPr>
          </a:lstStyle>
          <a:p/>
        </p:txBody>
      </p:sp>
      <p:sp>
        <p:nvSpPr>
          <p:cNvPr id="174" name="Google Shape;174;p17"/>
          <p:cNvSpPr txBox="1"/>
          <p:nvPr>
            <p:ph idx="4" type="body"/>
          </p:nvPr>
        </p:nvSpPr>
        <p:spPr>
          <a:xfrm>
            <a:off x="4006850" y="3184400"/>
            <a:ext cx="1304700" cy="1297800"/>
          </a:xfrm>
          <a:prstGeom prst="rect">
            <a:avLst/>
          </a:prstGeom>
        </p:spPr>
        <p:txBody>
          <a:bodyPr anchorCtr="0" anchor="t" bIns="91425" lIns="0" spcFirstLastPara="1" rIns="0" wrap="square" tIns="91425">
            <a:noAutofit/>
          </a:bodyPr>
          <a:lstStyle>
            <a:lvl1pPr indent="-285750" lvl="0" marL="457200">
              <a:spcBef>
                <a:spcPts val="0"/>
              </a:spcBef>
              <a:spcAft>
                <a:spcPts val="0"/>
              </a:spcAft>
              <a:buSzPts val="900"/>
              <a:buChar char="●"/>
              <a:defRPr sz="900"/>
            </a:lvl1pPr>
            <a:lvl2pPr indent="-285750" lvl="1" marL="914400">
              <a:spcBef>
                <a:spcPts val="0"/>
              </a:spcBef>
              <a:spcAft>
                <a:spcPts val="0"/>
              </a:spcAft>
              <a:buSzPts val="900"/>
              <a:buChar char="○"/>
              <a:defRPr sz="900"/>
            </a:lvl2pPr>
            <a:lvl3pPr indent="-285750" lvl="2" marL="1371600">
              <a:spcBef>
                <a:spcPts val="0"/>
              </a:spcBef>
              <a:spcAft>
                <a:spcPts val="0"/>
              </a:spcAft>
              <a:buSzPts val="900"/>
              <a:buChar char="■"/>
              <a:defRPr sz="900"/>
            </a:lvl3pPr>
            <a:lvl4pPr indent="-285750" lvl="3" marL="1828800">
              <a:spcBef>
                <a:spcPts val="0"/>
              </a:spcBef>
              <a:spcAft>
                <a:spcPts val="0"/>
              </a:spcAft>
              <a:buSzPts val="900"/>
              <a:buChar char="●"/>
              <a:defRPr sz="900"/>
            </a:lvl4pPr>
            <a:lvl5pPr indent="-285750" lvl="4" marL="2286000">
              <a:spcBef>
                <a:spcPts val="0"/>
              </a:spcBef>
              <a:spcAft>
                <a:spcPts val="0"/>
              </a:spcAft>
              <a:buSzPts val="900"/>
              <a:buChar char="○"/>
              <a:defRPr sz="900"/>
            </a:lvl5pPr>
            <a:lvl6pPr indent="-285750" lvl="5" marL="2743200">
              <a:spcBef>
                <a:spcPts val="0"/>
              </a:spcBef>
              <a:spcAft>
                <a:spcPts val="0"/>
              </a:spcAft>
              <a:buSzPts val="900"/>
              <a:buChar char="■"/>
              <a:defRPr sz="900"/>
            </a:lvl6pPr>
            <a:lvl7pPr indent="-285750" lvl="6" marL="3200400">
              <a:spcBef>
                <a:spcPts val="0"/>
              </a:spcBef>
              <a:spcAft>
                <a:spcPts val="0"/>
              </a:spcAft>
              <a:buSzPts val="900"/>
              <a:buChar char="●"/>
              <a:defRPr sz="900"/>
            </a:lvl7pPr>
            <a:lvl8pPr indent="-285750" lvl="7" marL="3657600">
              <a:spcBef>
                <a:spcPts val="0"/>
              </a:spcBef>
              <a:spcAft>
                <a:spcPts val="0"/>
              </a:spcAft>
              <a:buSzPts val="900"/>
              <a:buChar char="○"/>
              <a:defRPr sz="900"/>
            </a:lvl8pPr>
            <a:lvl9pPr indent="-285750" lvl="8" marL="4114800">
              <a:spcBef>
                <a:spcPts val="0"/>
              </a:spcBef>
              <a:spcAft>
                <a:spcPts val="0"/>
              </a:spcAft>
              <a:buSzPts val="900"/>
              <a:buChar char="■"/>
              <a:defRPr sz="900"/>
            </a:lvl9pPr>
          </a:lstStyle>
          <a:p/>
        </p:txBody>
      </p:sp>
      <p:sp>
        <p:nvSpPr>
          <p:cNvPr id="175" name="Google Shape;175;p17"/>
          <p:cNvSpPr txBox="1"/>
          <p:nvPr>
            <p:ph idx="5" type="body"/>
          </p:nvPr>
        </p:nvSpPr>
        <p:spPr>
          <a:xfrm>
            <a:off x="5748200" y="3184400"/>
            <a:ext cx="1304700" cy="1297800"/>
          </a:xfrm>
          <a:prstGeom prst="rect">
            <a:avLst/>
          </a:prstGeom>
        </p:spPr>
        <p:txBody>
          <a:bodyPr anchorCtr="0" anchor="t" bIns="91425" lIns="0" spcFirstLastPara="1" rIns="0" wrap="square" tIns="91425">
            <a:noAutofit/>
          </a:bodyPr>
          <a:lstStyle>
            <a:lvl1pPr indent="-285750" lvl="0" marL="457200">
              <a:spcBef>
                <a:spcPts val="0"/>
              </a:spcBef>
              <a:spcAft>
                <a:spcPts val="0"/>
              </a:spcAft>
              <a:buSzPts val="900"/>
              <a:buChar char="●"/>
              <a:defRPr sz="900"/>
            </a:lvl1pPr>
            <a:lvl2pPr indent="-285750" lvl="1" marL="914400">
              <a:spcBef>
                <a:spcPts val="0"/>
              </a:spcBef>
              <a:spcAft>
                <a:spcPts val="0"/>
              </a:spcAft>
              <a:buSzPts val="900"/>
              <a:buChar char="○"/>
              <a:defRPr sz="900"/>
            </a:lvl2pPr>
            <a:lvl3pPr indent="-285750" lvl="2" marL="1371600">
              <a:spcBef>
                <a:spcPts val="0"/>
              </a:spcBef>
              <a:spcAft>
                <a:spcPts val="0"/>
              </a:spcAft>
              <a:buSzPts val="900"/>
              <a:buChar char="■"/>
              <a:defRPr sz="900"/>
            </a:lvl3pPr>
            <a:lvl4pPr indent="-285750" lvl="3" marL="1828800">
              <a:spcBef>
                <a:spcPts val="0"/>
              </a:spcBef>
              <a:spcAft>
                <a:spcPts val="0"/>
              </a:spcAft>
              <a:buSzPts val="900"/>
              <a:buChar char="●"/>
              <a:defRPr sz="900"/>
            </a:lvl4pPr>
            <a:lvl5pPr indent="-285750" lvl="4" marL="2286000">
              <a:spcBef>
                <a:spcPts val="0"/>
              </a:spcBef>
              <a:spcAft>
                <a:spcPts val="0"/>
              </a:spcAft>
              <a:buSzPts val="900"/>
              <a:buChar char="○"/>
              <a:defRPr sz="900"/>
            </a:lvl5pPr>
            <a:lvl6pPr indent="-285750" lvl="5" marL="2743200">
              <a:spcBef>
                <a:spcPts val="0"/>
              </a:spcBef>
              <a:spcAft>
                <a:spcPts val="0"/>
              </a:spcAft>
              <a:buSzPts val="900"/>
              <a:buChar char="■"/>
              <a:defRPr sz="900"/>
            </a:lvl6pPr>
            <a:lvl7pPr indent="-285750" lvl="6" marL="3200400">
              <a:spcBef>
                <a:spcPts val="0"/>
              </a:spcBef>
              <a:spcAft>
                <a:spcPts val="0"/>
              </a:spcAft>
              <a:buSzPts val="900"/>
              <a:buChar char="●"/>
              <a:defRPr sz="900"/>
            </a:lvl7pPr>
            <a:lvl8pPr indent="-285750" lvl="7" marL="3657600">
              <a:spcBef>
                <a:spcPts val="0"/>
              </a:spcBef>
              <a:spcAft>
                <a:spcPts val="0"/>
              </a:spcAft>
              <a:buSzPts val="900"/>
              <a:buChar char="○"/>
              <a:defRPr sz="900"/>
            </a:lvl8pPr>
            <a:lvl9pPr indent="-285750" lvl="8" marL="4114800">
              <a:spcBef>
                <a:spcPts val="0"/>
              </a:spcBef>
              <a:spcAft>
                <a:spcPts val="0"/>
              </a:spcAft>
              <a:buSzPts val="900"/>
              <a:buChar char="■"/>
              <a:defRPr sz="900"/>
            </a:lvl9pPr>
          </a:lstStyle>
          <a:p/>
        </p:txBody>
      </p:sp>
      <p:sp>
        <p:nvSpPr>
          <p:cNvPr id="176" name="Google Shape;176;p17"/>
          <p:cNvSpPr txBox="1"/>
          <p:nvPr>
            <p:ph idx="6" type="body"/>
          </p:nvPr>
        </p:nvSpPr>
        <p:spPr>
          <a:xfrm>
            <a:off x="7450750" y="3184400"/>
            <a:ext cx="1304700" cy="1297800"/>
          </a:xfrm>
          <a:prstGeom prst="rect">
            <a:avLst/>
          </a:prstGeom>
        </p:spPr>
        <p:txBody>
          <a:bodyPr anchorCtr="0" anchor="t" bIns="91425" lIns="0" spcFirstLastPara="1" rIns="0" wrap="square" tIns="91425">
            <a:noAutofit/>
          </a:bodyPr>
          <a:lstStyle>
            <a:lvl1pPr indent="-285750" lvl="0" marL="457200">
              <a:spcBef>
                <a:spcPts val="0"/>
              </a:spcBef>
              <a:spcAft>
                <a:spcPts val="0"/>
              </a:spcAft>
              <a:buSzPts val="900"/>
              <a:buChar char="●"/>
              <a:defRPr sz="900"/>
            </a:lvl1pPr>
            <a:lvl2pPr indent="-285750" lvl="1" marL="914400">
              <a:spcBef>
                <a:spcPts val="0"/>
              </a:spcBef>
              <a:spcAft>
                <a:spcPts val="0"/>
              </a:spcAft>
              <a:buSzPts val="900"/>
              <a:buChar char="○"/>
              <a:defRPr sz="900"/>
            </a:lvl2pPr>
            <a:lvl3pPr indent="-285750" lvl="2" marL="1371600">
              <a:spcBef>
                <a:spcPts val="0"/>
              </a:spcBef>
              <a:spcAft>
                <a:spcPts val="0"/>
              </a:spcAft>
              <a:buSzPts val="900"/>
              <a:buChar char="■"/>
              <a:defRPr sz="900"/>
            </a:lvl3pPr>
            <a:lvl4pPr indent="-285750" lvl="3" marL="1828800">
              <a:spcBef>
                <a:spcPts val="0"/>
              </a:spcBef>
              <a:spcAft>
                <a:spcPts val="0"/>
              </a:spcAft>
              <a:buSzPts val="900"/>
              <a:buChar char="●"/>
              <a:defRPr sz="900"/>
            </a:lvl4pPr>
            <a:lvl5pPr indent="-285750" lvl="4" marL="2286000">
              <a:spcBef>
                <a:spcPts val="0"/>
              </a:spcBef>
              <a:spcAft>
                <a:spcPts val="0"/>
              </a:spcAft>
              <a:buSzPts val="900"/>
              <a:buChar char="○"/>
              <a:defRPr sz="900"/>
            </a:lvl5pPr>
            <a:lvl6pPr indent="-285750" lvl="5" marL="2743200">
              <a:spcBef>
                <a:spcPts val="0"/>
              </a:spcBef>
              <a:spcAft>
                <a:spcPts val="0"/>
              </a:spcAft>
              <a:buSzPts val="900"/>
              <a:buChar char="■"/>
              <a:defRPr sz="900"/>
            </a:lvl6pPr>
            <a:lvl7pPr indent="-285750" lvl="6" marL="3200400">
              <a:spcBef>
                <a:spcPts val="0"/>
              </a:spcBef>
              <a:spcAft>
                <a:spcPts val="0"/>
              </a:spcAft>
              <a:buSzPts val="900"/>
              <a:buChar char="●"/>
              <a:defRPr sz="900"/>
            </a:lvl7pPr>
            <a:lvl8pPr indent="-285750" lvl="7" marL="3657600">
              <a:spcBef>
                <a:spcPts val="0"/>
              </a:spcBef>
              <a:spcAft>
                <a:spcPts val="0"/>
              </a:spcAft>
              <a:buSzPts val="900"/>
              <a:buChar char="○"/>
              <a:defRPr sz="900"/>
            </a:lvl8pPr>
            <a:lvl9pPr indent="-285750" lvl="8" marL="4114800">
              <a:spcBef>
                <a:spcPts val="0"/>
              </a:spcBef>
              <a:spcAft>
                <a:spcPts val="0"/>
              </a:spcAft>
              <a:buSzPts val="900"/>
              <a:buChar char="■"/>
              <a:defRPr sz="900"/>
            </a:lvl9pPr>
          </a:lstStyle>
          <a:p/>
        </p:txBody>
      </p:sp>
      <p:sp>
        <p:nvSpPr>
          <p:cNvPr id="177" name="Google Shape;177;p17"/>
          <p:cNvSpPr txBox="1"/>
          <p:nvPr>
            <p:ph idx="7" type="subTitle"/>
          </p:nvPr>
        </p:nvSpPr>
        <p:spPr>
          <a:xfrm>
            <a:off x="2267000" y="2419500"/>
            <a:ext cx="1304700" cy="555600"/>
          </a:xfrm>
          <a:prstGeom prst="rect">
            <a:avLst/>
          </a:prstGeom>
        </p:spPr>
        <p:txBody>
          <a:bodyPr anchorCtr="0" anchor="b" bIns="0" lIns="0" spcFirstLastPara="1" rIns="0" wrap="square" tIns="0">
            <a:noAutofit/>
          </a:bodyPr>
          <a:lstStyle>
            <a:lvl1pPr lvl="0">
              <a:spcBef>
                <a:spcPts val="0"/>
              </a:spcBef>
              <a:spcAft>
                <a:spcPts val="0"/>
              </a:spcAft>
              <a:buSzPts val="1400"/>
              <a:buFont typeface="Arimo"/>
              <a:buNone/>
              <a:defRPr>
                <a:latin typeface="Arimo"/>
                <a:ea typeface="Arimo"/>
                <a:cs typeface="Arimo"/>
                <a:sym typeface="Arimo"/>
              </a:defRPr>
            </a:lvl1pPr>
            <a:lvl2pPr lvl="1">
              <a:spcBef>
                <a:spcPts val="0"/>
              </a:spcBef>
              <a:spcAft>
                <a:spcPts val="0"/>
              </a:spcAft>
              <a:buSzPts val="1400"/>
              <a:buFont typeface="Arimo"/>
              <a:buNone/>
              <a:defRPr>
                <a:latin typeface="Arimo"/>
                <a:ea typeface="Arimo"/>
                <a:cs typeface="Arimo"/>
                <a:sym typeface="Arimo"/>
              </a:defRPr>
            </a:lvl2pPr>
            <a:lvl3pPr lvl="2">
              <a:spcBef>
                <a:spcPts val="0"/>
              </a:spcBef>
              <a:spcAft>
                <a:spcPts val="0"/>
              </a:spcAft>
              <a:buSzPts val="1400"/>
              <a:buFont typeface="Arimo"/>
              <a:buNone/>
              <a:defRPr>
                <a:latin typeface="Arimo"/>
                <a:ea typeface="Arimo"/>
                <a:cs typeface="Arimo"/>
                <a:sym typeface="Arimo"/>
              </a:defRPr>
            </a:lvl3pPr>
            <a:lvl4pPr lvl="3">
              <a:spcBef>
                <a:spcPts val="0"/>
              </a:spcBef>
              <a:spcAft>
                <a:spcPts val="0"/>
              </a:spcAft>
              <a:buSzPts val="1400"/>
              <a:buFont typeface="Arimo"/>
              <a:buNone/>
              <a:defRPr>
                <a:latin typeface="Arimo"/>
                <a:ea typeface="Arimo"/>
                <a:cs typeface="Arimo"/>
                <a:sym typeface="Arimo"/>
              </a:defRPr>
            </a:lvl4pPr>
            <a:lvl5pPr lvl="4">
              <a:spcBef>
                <a:spcPts val="0"/>
              </a:spcBef>
              <a:spcAft>
                <a:spcPts val="0"/>
              </a:spcAft>
              <a:buSzPts val="1400"/>
              <a:buFont typeface="Arimo"/>
              <a:buNone/>
              <a:defRPr>
                <a:latin typeface="Arimo"/>
                <a:ea typeface="Arimo"/>
                <a:cs typeface="Arimo"/>
                <a:sym typeface="Arimo"/>
              </a:defRPr>
            </a:lvl5pPr>
            <a:lvl6pPr lvl="5">
              <a:spcBef>
                <a:spcPts val="0"/>
              </a:spcBef>
              <a:spcAft>
                <a:spcPts val="0"/>
              </a:spcAft>
              <a:buSzPts val="1400"/>
              <a:buFont typeface="Arimo"/>
              <a:buNone/>
              <a:defRPr>
                <a:latin typeface="Arimo"/>
                <a:ea typeface="Arimo"/>
                <a:cs typeface="Arimo"/>
                <a:sym typeface="Arimo"/>
              </a:defRPr>
            </a:lvl6pPr>
            <a:lvl7pPr lvl="6">
              <a:spcBef>
                <a:spcPts val="0"/>
              </a:spcBef>
              <a:spcAft>
                <a:spcPts val="0"/>
              </a:spcAft>
              <a:buSzPts val="1400"/>
              <a:buFont typeface="Arimo"/>
              <a:buNone/>
              <a:defRPr>
                <a:latin typeface="Arimo"/>
                <a:ea typeface="Arimo"/>
                <a:cs typeface="Arimo"/>
                <a:sym typeface="Arimo"/>
              </a:defRPr>
            </a:lvl7pPr>
            <a:lvl8pPr lvl="7">
              <a:spcBef>
                <a:spcPts val="0"/>
              </a:spcBef>
              <a:spcAft>
                <a:spcPts val="0"/>
              </a:spcAft>
              <a:buSzPts val="1400"/>
              <a:buFont typeface="Arimo"/>
              <a:buNone/>
              <a:defRPr>
                <a:latin typeface="Arimo"/>
                <a:ea typeface="Arimo"/>
                <a:cs typeface="Arimo"/>
                <a:sym typeface="Arimo"/>
              </a:defRPr>
            </a:lvl8pPr>
            <a:lvl9pPr lvl="8">
              <a:spcBef>
                <a:spcPts val="0"/>
              </a:spcBef>
              <a:spcAft>
                <a:spcPts val="0"/>
              </a:spcAft>
              <a:buSzPts val="1400"/>
              <a:buFont typeface="Arimo"/>
              <a:buNone/>
              <a:defRPr>
                <a:latin typeface="Arimo"/>
                <a:ea typeface="Arimo"/>
                <a:cs typeface="Arimo"/>
                <a:sym typeface="Arimo"/>
              </a:defRPr>
            </a:lvl9pPr>
          </a:lstStyle>
          <a:p/>
        </p:txBody>
      </p:sp>
      <p:sp>
        <p:nvSpPr>
          <p:cNvPr id="178" name="Google Shape;178;p17"/>
          <p:cNvSpPr txBox="1"/>
          <p:nvPr>
            <p:ph idx="8" type="subTitle"/>
          </p:nvPr>
        </p:nvSpPr>
        <p:spPr>
          <a:xfrm>
            <a:off x="4006850" y="2419500"/>
            <a:ext cx="1304700" cy="555600"/>
          </a:xfrm>
          <a:prstGeom prst="rect">
            <a:avLst/>
          </a:prstGeom>
        </p:spPr>
        <p:txBody>
          <a:bodyPr anchorCtr="0" anchor="b" bIns="0" lIns="0" spcFirstLastPara="1" rIns="0" wrap="square" tIns="0">
            <a:noAutofit/>
          </a:bodyPr>
          <a:lstStyle>
            <a:lvl1pPr lvl="0">
              <a:spcBef>
                <a:spcPts val="0"/>
              </a:spcBef>
              <a:spcAft>
                <a:spcPts val="0"/>
              </a:spcAft>
              <a:buSzPts val="1400"/>
              <a:buFont typeface="Arimo"/>
              <a:buNone/>
              <a:defRPr>
                <a:latin typeface="Arimo"/>
                <a:ea typeface="Arimo"/>
                <a:cs typeface="Arimo"/>
                <a:sym typeface="Arimo"/>
              </a:defRPr>
            </a:lvl1pPr>
            <a:lvl2pPr lvl="1">
              <a:spcBef>
                <a:spcPts val="0"/>
              </a:spcBef>
              <a:spcAft>
                <a:spcPts val="0"/>
              </a:spcAft>
              <a:buSzPts val="1400"/>
              <a:buFont typeface="Arimo"/>
              <a:buNone/>
              <a:defRPr>
                <a:latin typeface="Arimo"/>
                <a:ea typeface="Arimo"/>
                <a:cs typeface="Arimo"/>
                <a:sym typeface="Arimo"/>
              </a:defRPr>
            </a:lvl2pPr>
            <a:lvl3pPr lvl="2">
              <a:spcBef>
                <a:spcPts val="0"/>
              </a:spcBef>
              <a:spcAft>
                <a:spcPts val="0"/>
              </a:spcAft>
              <a:buSzPts val="1400"/>
              <a:buFont typeface="Arimo"/>
              <a:buNone/>
              <a:defRPr>
                <a:latin typeface="Arimo"/>
                <a:ea typeface="Arimo"/>
                <a:cs typeface="Arimo"/>
                <a:sym typeface="Arimo"/>
              </a:defRPr>
            </a:lvl3pPr>
            <a:lvl4pPr lvl="3">
              <a:spcBef>
                <a:spcPts val="0"/>
              </a:spcBef>
              <a:spcAft>
                <a:spcPts val="0"/>
              </a:spcAft>
              <a:buSzPts val="1400"/>
              <a:buFont typeface="Arimo"/>
              <a:buNone/>
              <a:defRPr>
                <a:latin typeface="Arimo"/>
                <a:ea typeface="Arimo"/>
                <a:cs typeface="Arimo"/>
                <a:sym typeface="Arimo"/>
              </a:defRPr>
            </a:lvl4pPr>
            <a:lvl5pPr lvl="4">
              <a:spcBef>
                <a:spcPts val="0"/>
              </a:spcBef>
              <a:spcAft>
                <a:spcPts val="0"/>
              </a:spcAft>
              <a:buSzPts val="1400"/>
              <a:buFont typeface="Arimo"/>
              <a:buNone/>
              <a:defRPr>
                <a:latin typeface="Arimo"/>
                <a:ea typeface="Arimo"/>
                <a:cs typeface="Arimo"/>
                <a:sym typeface="Arimo"/>
              </a:defRPr>
            </a:lvl5pPr>
            <a:lvl6pPr lvl="5">
              <a:spcBef>
                <a:spcPts val="0"/>
              </a:spcBef>
              <a:spcAft>
                <a:spcPts val="0"/>
              </a:spcAft>
              <a:buSzPts val="1400"/>
              <a:buFont typeface="Arimo"/>
              <a:buNone/>
              <a:defRPr>
                <a:latin typeface="Arimo"/>
                <a:ea typeface="Arimo"/>
                <a:cs typeface="Arimo"/>
                <a:sym typeface="Arimo"/>
              </a:defRPr>
            </a:lvl6pPr>
            <a:lvl7pPr lvl="6">
              <a:spcBef>
                <a:spcPts val="0"/>
              </a:spcBef>
              <a:spcAft>
                <a:spcPts val="0"/>
              </a:spcAft>
              <a:buSzPts val="1400"/>
              <a:buFont typeface="Arimo"/>
              <a:buNone/>
              <a:defRPr>
                <a:latin typeface="Arimo"/>
                <a:ea typeface="Arimo"/>
                <a:cs typeface="Arimo"/>
                <a:sym typeface="Arimo"/>
              </a:defRPr>
            </a:lvl7pPr>
            <a:lvl8pPr lvl="7">
              <a:spcBef>
                <a:spcPts val="0"/>
              </a:spcBef>
              <a:spcAft>
                <a:spcPts val="0"/>
              </a:spcAft>
              <a:buSzPts val="1400"/>
              <a:buFont typeface="Arimo"/>
              <a:buNone/>
              <a:defRPr>
                <a:latin typeface="Arimo"/>
                <a:ea typeface="Arimo"/>
                <a:cs typeface="Arimo"/>
                <a:sym typeface="Arimo"/>
              </a:defRPr>
            </a:lvl8pPr>
            <a:lvl9pPr lvl="8">
              <a:spcBef>
                <a:spcPts val="0"/>
              </a:spcBef>
              <a:spcAft>
                <a:spcPts val="0"/>
              </a:spcAft>
              <a:buSzPts val="1400"/>
              <a:buFont typeface="Arimo"/>
              <a:buNone/>
              <a:defRPr>
                <a:latin typeface="Arimo"/>
                <a:ea typeface="Arimo"/>
                <a:cs typeface="Arimo"/>
                <a:sym typeface="Arimo"/>
              </a:defRPr>
            </a:lvl9pPr>
          </a:lstStyle>
          <a:p/>
        </p:txBody>
      </p:sp>
      <p:sp>
        <p:nvSpPr>
          <p:cNvPr id="179" name="Google Shape;179;p17"/>
          <p:cNvSpPr txBox="1"/>
          <p:nvPr>
            <p:ph idx="9" type="subTitle"/>
          </p:nvPr>
        </p:nvSpPr>
        <p:spPr>
          <a:xfrm>
            <a:off x="5747500" y="2419500"/>
            <a:ext cx="1304700" cy="555600"/>
          </a:xfrm>
          <a:prstGeom prst="rect">
            <a:avLst/>
          </a:prstGeom>
        </p:spPr>
        <p:txBody>
          <a:bodyPr anchorCtr="0" anchor="b" bIns="0" lIns="0" spcFirstLastPara="1" rIns="0" wrap="square" tIns="0">
            <a:noAutofit/>
          </a:bodyPr>
          <a:lstStyle>
            <a:lvl1pPr lvl="0">
              <a:spcBef>
                <a:spcPts val="0"/>
              </a:spcBef>
              <a:spcAft>
                <a:spcPts val="0"/>
              </a:spcAft>
              <a:buSzPts val="1400"/>
              <a:buFont typeface="Arimo"/>
              <a:buNone/>
              <a:defRPr>
                <a:latin typeface="Arimo"/>
                <a:ea typeface="Arimo"/>
                <a:cs typeface="Arimo"/>
                <a:sym typeface="Arimo"/>
              </a:defRPr>
            </a:lvl1pPr>
            <a:lvl2pPr lvl="1">
              <a:spcBef>
                <a:spcPts val="0"/>
              </a:spcBef>
              <a:spcAft>
                <a:spcPts val="0"/>
              </a:spcAft>
              <a:buSzPts val="1400"/>
              <a:buFont typeface="Arimo"/>
              <a:buNone/>
              <a:defRPr>
                <a:latin typeface="Arimo"/>
                <a:ea typeface="Arimo"/>
                <a:cs typeface="Arimo"/>
                <a:sym typeface="Arimo"/>
              </a:defRPr>
            </a:lvl2pPr>
            <a:lvl3pPr lvl="2">
              <a:spcBef>
                <a:spcPts val="0"/>
              </a:spcBef>
              <a:spcAft>
                <a:spcPts val="0"/>
              </a:spcAft>
              <a:buSzPts val="1400"/>
              <a:buFont typeface="Arimo"/>
              <a:buNone/>
              <a:defRPr>
                <a:latin typeface="Arimo"/>
                <a:ea typeface="Arimo"/>
                <a:cs typeface="Arimo"/>
                <a:sym typeface="Arimo"/>
              </a:defRPr>
            </a:lvl3pPr>
            <a:lvl4pPr lvl="3">
              <a:spcBef>
                <a:spcPts val="0"/>
              </a:spcBef>
              <a:spcAft>
                <a:spcPts val="0"/>
              </a:spcAft>
              <a:buSzPts val="1400"/>
              <a:buFont typeface="Arimo"/>
              <a:buNone/>
              <a:defRPr>
                <a:latin typeface="Arimo"/>
                <a:ea typeface="Arimo"/>
                <a:cs typeface="Arimo"/>
                <a:sym typeface="Arimo"/>
              </a:defRPr>
            </a:lvl4pPr>
            <a:lvl5pPr lvl="4">
              <a:spcBef>
                <a:spcPts val="0"/>
              </a:spcBef>
              <a:spcAft>
                <a:spcPts val="0"/>
              </a:spcAft>
              <a:buSzPts val="1400"/>
              <a:buFont typeface="Arimo"/>
              <a:buNone/>
              <a:defRPr>
                <a:latin typeface="Arimo"/>
                <a:ea typeface="Arimo"/>
                <a:cs typeface="Arimo"/>
                <a:sym typeface="Arimo"/>
              </a:defRPr>
            </a:lvl5pPr>
            <a:lvl6pPr lvl="5">
              <a:spcBef>
                <a:spcPts val="0"/>
              </a:spcBef>
              <a:spcAft>
                <a:spcPts val="0"/>
              </a:spcAft>
              <a:buSzPts val="1400"/>
              <a:buFont typeface="Arimo"/>
              <a:buNone/>
              <a:defRPr>
                <a:latin typeface="Arimo"/>
                <a:ea typeface="Arimo"/>
                <a:cs typeface="Arimo"/>
                <a:sym typeface="Arimo"/>
              </a:defRPr>
            </a:lvl6pPr>
            <a:lvl7pPr lvl="6">
              <a:spcBef>
                <a:spcPts val="0"/>
              </a:spcBef>
              <a:spcAft>
                <a:spcPts val="0"/>
              </a:spcAft>
              <a:buSzPts val="1400"/>
              <a:buFont typeface="Arimo"/>
              <a:buNone/>
              <a:defRPr>
                <a:latin typeface="Arimo"/>
                <a:ea typeface="Arimo"/>
                <a:cs typeface="Arimo"/>
                <a:sym typeface="Arimo"/>
              </a:defRPr>
            </a:lvl7pPr>
            <a:lvl8pPr lvl="7">
              <a:spcBef>
                <a:spcPts val="0"/>
              </a:spcBef>
              <a:spcAft>
                <a:spcPts val="0"/>
              </a:spcAft>
              <a:buSzPts val="1400"/>
              <a:buFont typeface="Arimo"/>
              <a:buNone/>
              <a:defRPr>
                <a:latin typeface="Arimo"/>
                <a:ea typeface="Arimo"/>
                <a:cs typeface="Arimo"/>
                <a:sym typeface="Arimo"/>
              </a:defRPr>
            </a:lvl8pPr>
            <a:lvl9pPr lvl="8">
              <a:spcBef>
                <a:spcPts val="0"/>
              </a:spcBef>
              <a:spcAft>
                <a:spcPts val="0"/>
              </a:spcAft>
              <a:buSzPts val="1400"/>
              <a:buFont typeface="Arimo"/>
              <a:buNone/>
              <a:defRPr>
                <a:latin typeface="Arimo"/>
                <a:ea typeface="Arimo"/>
                <a:cs typeface="Arimo"/>
                <a:sym typeface="Arimo"/>
              </a:defRPr>
            </a:lvl9pPr>
          </a:lstStyle>
          <a:p/>
        </p:txBody>
      </p:sp>
      <p:sp>
        <p:nvSpPr>
          <p:cNvPr id="180" name="Google Shape;180;p17"/>
          <p:cNvSpPr txBox="1"/>
          <p:nvPr>
            <p:ph idx="13" type="subTitle"/>
          </p:nvPr>
        </p:nvSpPr>
        <p:spPr>
          <a:xfrm>
            <a:off x="7488850" y="2419500"/>
            <a:ext cx="1304700" cy="555600"/>
          </a:xfrm>
          <a:prstGeom prst="rect">
            <a:avLst/>
          </a:prstGeom>
        </p:spPr>
        <p:txBody>
          <a:bodyPr anchorCtr="0" anchor="b" bIns="0" lIns="0" spcFirstLastPara="1" rIns="0" wrap="square" tIns="0">
            <a:noAutofit/>
          </a:bodyPr>
          <a:lstStyle>
            <a:lvl1pPr lvl="0">
              <a:spcBef>
                <a:spcPts val="0"/>
              </a:spcBef>
              <a:spcAft>
                <a:spcPts val="0"/>
              </a:spcAft>
              <a:buSzPts val="1400"/>
              <a:buFont typeface="Arimo"/>
              <a:buNone/>
              <a:defRPr>
                <a:latin typeface="Arimo"/>
                <a:ea typeface="Arimo"/>
                <a:cs typeface="Arimo"/>
                <a:sym typeface="Arimo"/>
              </a:defRPr>
            </a:lvl1pPr>
            <a:lvl2pPr lvl="1">
              <a:spcBef>
                <a:spcPts val="0"/>
              </a:spcBef>
              <a:spcAft>
                <a:spcPts val="0"/>
              </a:spcAft>
              <a:buSzPts val="1400"/>
              <a:buFont typeface="Arimo"/>
              <a:buNone/>
              <a:defRPr>
                <a:latin typeface="Arimo"/>
                <a:ea typeface="Arimo"/>
                <a:cs typeface="Arimo"/>
                <a:sym typeface="Arimo"/>
              </a:defRPr>
            </a:lvl2pPr>
            <a:lvl3pPr lvl="2">
              <a:spcBef>
                <a:spcPts val="0"/>
              </a:spcBef>
              <a:spcAft>
                <a:spcPts val="0"/>
              </a:spcAft>
              <a:buSzPts val="1400"/>
              <a:buFont typeface="Arimo"/>
              <a:buNone/>
              <a:defRPr>
                <a:latin typeface="Arimo"/>
                <a:ea typeface="Arimo"/>
                <a:cs typeface="Arimo"/>
                <a:sym typeface="Arimo"/>
              </a:defRPr>
            </a:lvl3pPr>
            <a:lvl4pPr lvl="3">
              <a:spcBef>
                <a:spcPts val="0"/>
              </a:spcBef>
              <a:spcAft>
                <a:spcPts val="0"/>
              </a:spcAft>
              <a:buSzPts val="1400"/>
              <a:buFont typeface="Arimo"/>
              <a:buNone/>
              <a:defRPr>
                <a:latin typeface="Arimo"/>
                <a:ea typeface="Arimo"/>
                <a:cs typeface="Arimo"/>
                <a:sym typeface="Arimo"/>
              </a:defRPr>
            </a:lvl4pPr>
            <a:lvl5pPr lvl="4">
              <a:spcBef>
                <a:spcPts val="0"/>
              </a:spcBef>
              <a:spcAft>
                <a:spcPts val="0"/>
              </a:spcAft>
              <a:buSzPts val="1400"/>
              <a:buFont typeface="Arimo"/>
              <a:buNone/>
              <a:defRPr>
                <a:latin typeface="Arimo"/>
                <a:ea typeface="Arimo"/>
                <a:cs typeface="Arimo"/>
                <a:sym typeface="Arimo"/>
              </a:defRPr>
            </a:lvl5pPr>
            <a:lvl6pPr lvl="5">
              <a:spcBef>
                <a:spcPts val="0"/>
              </a:spcBef>
              <a:spcAft>
                <a:spcPts val="0"/>
              </a:spcAft>
              <a:buSzPts val="1400"/>
              <a:buFont typeface="Arimo"/>
              <a:buNone/>
              <a:defRPr>
                <a:latin typeface="Arimo"/>
                <a:ea typeface="Arimo"/>
                <a:cs typeface="Arimo"/>
                <a:sym typeface="Arimo"/>
              </a:defRPr>
            </a:lvl6pPr>
            <a:lvl7pPr lvl="6">
              <a:spcBef>
                <a:spcPts val="0"/>
              </a:spcBef>
              <a:spcAft>
                <a:spcPts val="0"/>
              </a:spcAft>
              <a:buSzPts val="1400"/>
              <a:buFont typeface="Arimo"/>
              <a:buNone/>
              <a:defRPr>
                <a:latin typeface="Arimo"/>
                <a:ea typeface="Arimo"/>
                <a:cs typeface="Arimo"/>
                <a:sym typeface="Arimo"/>
              </a:defRPr>
            </a:lvl7pPr>
            <a:lvl8pPr lvl="7">
              <a:spcBef>
                <a:spcPts val="0"/>
              </a:spcBef>
              <a:spcAft>
                <a:spcPts val="0"/>
              </a:spcAft>
              <a:buSzPts val="1400"/>
              <a:buFont typeface="Arimo"/>
              <a:buNone/>
              <a:defRPr>
                <a:latin typeface="Arimo"/>
                <a:ea typeface="Arimo"/>
                <a:cs typeface="Arimo"/>
                <a:sym typeface="Arimo"/>
              </a:defRPr>
            </a:lvl8pPr>
            <a:lvl9pPr lvl="8">
              <a:spcBef>
                <a:spcPts val="0"/>
              </a:spcBef>
              <a:spcAft>
                <a:spcPts val="0"/>
              </a:spcAft>
              <a:buSzPts val="1400"/>
              <a:buFont typeface="Arimo"/>
              <a:buNone/>
              <a:defRPr>
                <a:latin typeface="Arimo"/>
                <a:ea typeface="Arimo"/>
                <a:cs typeface="Arimo"/>
                <a:sym typeface="Arim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and image">
  <p:cSld name="CUSTOM_15">
    <p:bg>
      <p:bgPr>
        <a:solidFill>
          <a:schemeClr val="accent5"/>
        </a:solidFill>
      </p:bgPr>
    </p:bg>
    <p:spTree>
      <p:nvGrpSpPr>
        <p:cNvPr id="181" name="Shape 181"/>
        <p:cNvGrpSpPr/>
        <p:nvPr/>
      </p:nvGrpSpPr>
      <p:grpSpPr>
        <a:xfrm>
          <a:off x="0" y="0"/>
          <a:ext cx="0" cy="0"/>
          <a:chOff x="0" y="0"/>
          <a:chExt cx="0" cy="0"/>
        </a:xfrm>
      </p:grpSpPr>
      <p:sp>
        <p:nvSpPr>
          <p:cNvPr id="182" name="Google Shape;182;p18"/>
          <p:cNvSpPr txBox="1"/>
          <p:nvPr>
            <p:ph type="title"/>
          </p:nvPr>
        </p:nvSpPr>
        <p:spPr>
          <a:xfrm>
            <a:off x="5321925" y="506100"/>
            <a:ext cx="3544500" cy="5793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20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183" name="Google Shape;183;p18"/>
          <p:cNvSpPr/>
          <p:nvPr>
            <p:ph idx="2" type="pic"/>
          </p:nvPr>
        </p:nvSpPr>
        <p:spPr>
          <a:xfrm>
            <a:off x="392100" y="411300"/>
            <a:ext cx="4297500" cy="4333200"/>
          </a:xfrm>
          <a:prstGeom prst="roundRect">
            <a:avLst>
              <a:gd fmla="val 12298" name="adj"/>
            </a:avLst>
          </a:prstGeom>
          <a:noFill/>
          <a:ln>
            <a:noFill/>
          </a:ln>
        </p:spPr>
      </p:sp>
      <p:sp>
        <p:nvSpPr>
          <p:cNvPr id="184" name="Google Shape;184;p18"/>
          <p:cNvSpPr txBox="1"/>
          <p:nvPr>
            <p:ph idx="1"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85" name="Google Shape;185;p18"/>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oryboards ">
  <p:cSld name="CUSTOM_17_1">
    <p:bg>
      <p:bgPr>
        <a:solidFill>
          <a:schemeClr val="accent5"/>
        </a:solidFill>
      </p:bgPr>
    </p:bg>
    <p:spTree>
      <p:nvGrpSpPr>
        <p:cNvPr id="186" name="Shape 186"/>
        <p:cNvGrpSpPr/>
        <p:nvPr/>
      </p:nvGrpSpPr>
      <p:grpSpPr>
        <a:xfrm>
          <a:off x="0" y="0"/>
          <a:ext cx="0" cy="0"/>
          <a:chOff x="0" y="0"/>
          <a:chExt cx="0" cy="0"/>
        </a:xfrm>
      </p:grpSpPr>
      <p:sp>
        <p:nvSpPr>
          <p:cNvPr id="187" name="Google Shape;187;p19"/>
          <p:cNvSpPr txBox="1"/>
          <p:nvPr>
            <p:ph idx="1" type="subTitle"/>
          </p:nvPr>
        </p:nvSpPr>
        <p:spPr>
          <a:xfrm>
            <a:off x="277500" y="4025940"/>
            <a:ext cx="1759200" cy="290100"/>
          </a:xfrm>
          <a:prstGeom prst="rect">
            <a:avLst/>
          </a:prstGeom>
        </p:spPr>
        <p:txBody>
          <a:bodyPr anchorCtr="0" anchor="b" bIns="0" lIns="91425" spcFirstLastPara="1" rIns="91425" wrap="square" tIns="0">
            <a:noAutofit/>
          </a:bodyPr>
          <a:lstStyle>
            <a:lvl1pPr lvl="0">
              <a:spcBef>
                <a:spcPts val="0"/>
              </a:spcBef>
              <a:spcAft>
                <a:spcPts val="0"/>
              </a:spcAft>
              <a:buClr>
                <a:schemeClr val="dk1"/>
              </a:buClr>
              <a:buSzPts val="1000"/>
              <a:buFont typeface="Arimo"/>
              <a:buNone/>
              <a:defRPr sz="1100">
                <a:latin typeface="Arimo"/>
                <a:ea typeface="Arimo"/>
                <a:cs typeface="Arimo"/>
                <a:sym typeface="Arimo"/>
              </a:defRPr>
            </a:lvl1pPr>
            <a:lvl2pPr lvl="1">
              <a:spcBef>
                <a:spcPts val="0"/>
              </a:spcBef>
              <a:spcAft>
                <a:spcPts val="0"/>
              </a:spcAft>
              <a:buClr>
                <a:schemeClr val="dk1"/>
              </a:buClr>
              <a:buSzPts val="1000"/>
              <a:buFont typeface="Arimo"/>
              <a:buNone/>
              <a:defRPr sz="1000">
                <a:latin typeface="Arimo"/>
                <a:ea typeface="Arimo"/>
                <a:cs typeface="Arimo"/>
                <a:sym typeface="Arimo"/>
              </a:defRPr>
            </a:lvl2pPr>
            <a:lvl3pPr lvl="2">
              <a:spcBef>
                <a:spcPts val="0"/>
              </a:spcBef>
              <a:spcAft>
                <a:spcPts val="0"/>
              </a:spcAft>
              <a:buClr>
                <a:schemeClr val="dk1"/>
              </a:buClr>
              <a:buSzPts val="1000"/>
              <a:buFont typeface="Arimo"/>
              <a:buNone/>
              <a:defRPr sz="1000">
                <a:latin typeface="Arimo"/>
                <a:ea typeface="Arimo"/>
                <a:cs typeface="Arimo"/>
                <a:sym typeface="Arimo"/>
              </a:defRPr>
            </a:lvl3pPr>
            <a:lvl4pPr lvl="3">
              <a:spcBef>
                <a:spcPts val="0"/>
              </a:spcBef>
              <a:spcAft>
                <a:spcPts val="0"/>
              </a:spcAft>
              <a:buClr>
                <a:schemeClr val="dk1"/>
              </a:buClr>
              <a:buSzPts val="1000"/>
              <a:buFont typeface="Arimo"/>
              <a:buNone/>
              <a:defRPr sz="1000">
                <a:latin typeface="Arimo"/>
                <a:ea typeface="Arimo"/>
                <a:cs typeface="Arimo"/>
                <a:sym typeface="Arimo"/>
              </a:defRPr>
            </a:lvl4pPr>
            <a:lvl5pPr lvl="4">
              <a:spcBef>
                <a:spcPts val="0"/>
              </a:spcBef>
              <a:spcAft>
                <a:spcPts val="0"/>
              </a:spcAft>
              <a:buClr>
                <a:schemeClr val="dk1"/>
              </a:buClr>
              <a:buSzPts val="1000"/>
              <a:buFont typeface="Arimo"/>
              <a:buNone/>
              <a:defRPr sz="1000">
                <a:latin typeface="Arimo"/>
                <a:ea typeface="Arimo"/>
                <a:cs typeface="Arimo"/>
                <a:sym typeface="Arimo"/>
              </a:defRPr>
            </a:lvl5pPr>
            <a:lvl6pPr lvl="5">
              <a:spcBef>
                <a:spcPts val="0"/>
              </a:spcBef>
              <a:spcAft>
                <a:spcPts val="0"/>
              </a:spcAft>
              <a:buClr>
                <a:schemeClr val="dk1"/>
              </a:buClr>
              <a:buSzPts val="1000"/>
              <a:buFont typeface="Arimo"/>
              <a:buNone/>
              <a:defRPr sz="1000">
                <a:latin typeface="Arimo"/>
                <a:ea typeface="Arimo"/>
                <a:cs typeface="Arimo"/>
                <a:sym typeface="Arimo"/>
              </a:defRPr>
            </a:lvl6pPr>
            <a:lvl7pPr lvl="6">
              <a:spcBef>
                <a:spcPts val="0"/>
              </a:spcBef>
              <a:spcAft>
                <a:spcPts val="0"/>
              </a:spcAft>
              <a:buClr>
                <a:schemeClr val="dk1"/>
              </a:buClr>
              <a:buSzPts val="1000"/>
              <a:buFont typeface="Arimo"/>
              <a:buNone/>
              <a:defRPr sz="1000">
                <a:latin typeface="Arimo"/>
                <a:ea typeface="Arimo"/>
                <a:cs typeface="Arimo"/>
                <a:sym typeface="Arimo"/>
              </a:defRPr>
            </a:lvl7pPr>
            <a:lvl8pPr lvl="7">
              <a:spcBef>
                <a:spcPts val="0"/>
              </a:spcBef>
              <a:spcAft>
                <a:spcPts val="0"/>
              </a:spcAft>
              <a:buClr>
                <a:schemeClr val="dk1"/>
              </a:buClr>
              <a:buSzPts val="1000"/>
              <a:buFont typeface="Arimo"/>
              <a:buNone/>
              <a:defRPr sz="1000">
                <a:latin typeface="Arimo"/>
                <a:ea typeface="Arimo"/>
                <a:cs typeface="Arimo"/>
                <a:sym typeface="Arimo"/>
              </a:defRPr>
            </a:lvl8pPr>
            <a:lvl9pPr lvl="8">
              <a:spcBef>
                <a:spcPts val="0"/>
              </a:spcBef>
              <a:spcAft>
                <a:spcPts val="0"/>
              </a:spcAft>
              <a:buClr>
                <a:schemeClr val="dk1"/>
              </a:buClr>
              <a:buSzPts val="1000"/>
              <a:buFont typeface="Arimo"/>
              <a:buNone/>
              <a:defRPr sz="1000">
                <a:latin typeface="Arimo"/>
                <a:ea typeface="Arimo"/>
                <a:cs typeface="Arimo"/>
                <a:sym typeface="Arimo"/>
              </a:defRPr>
            </a:lvl9pPr>
          </a:lstStyle>
          <a:p/>
        </p:txBody>
      </p:sp>
      <p:sp>
        <p:nvSpPr>
          <p:cNvPr id="188" name="Google Shape;188;p19"/>
          <p:cNvSpPr/>
          <p:nvPr>
            <p:ph idx="2" type="pic"/>
          </p:nvPr>
        </p:nvSpPr>
        <p:spPr>
          <a:xfrm>
            <a:off x="289100" y="1685250"/>
            <a:ext cx="1751100" cy="1773000"/>
          </a:xfrm>
          <a:prstGeom prst="roundRect">
            <a:avLst>
              <a:gd fmla="val 11894" name="adj"/>
            </a:avLst>
          </a:prstGeom>
          <a:noFill/>
          <a:ln>
            <a:noFill/>
          </a:ln>
        </p:spPr>
      </p:sp>
      <p:sp>
        <p:nvSpPr>
          <p:cNvPr id="189" name="Google Shape;189;p19"/>
          <p:cNvSpPr/>
          <p:nvPr>
            <p:ph idx="3" type="pic"/>
          </p:nvPr>
        </p:nvSpPr>
        <p:spPr>
          <a:xfrm>
            <a:off x="2152200" y="1685250"/>
            <a:ext cx="1751100" cy="1773000"/>
          </a:xfrm>
          <a:prstGeom prst="roundRect">
            <a:avLst>
              <a:gd fmla="val 11894" name="adj"/>
            </a:avLst>
          </a:prstGeom>
          <a:noFill/>
          <a:ln>
            <a:noFill/>
          </a:ln>
        </p:spPr>
      </p:sp>
      <p:sp>
        <p:nvSpPr>
          <p:cNvPr id="190" name="Google Shape;190;p19"/>
          <p:cNvSpPr/>
          <p:nvPr>
            <p:ph idx="4" type="pic"/>
          </p:nvPr>
        </p:nvSpPr>
        <p:spPr>
          <a:xfrm>
            <a:off x="4015300" y="1685250"/>
            <a:ext cx="1751100" cy="1773000"/>
          </a:xfrm>
          <a:prstGeom prst="roundRect">
            <a:avLst>
              <a:gd fmla="val 11894" name="adj"/>
            </a:avLst>
          </a:prstGeom>
          <a:noFill/>
          <a:ln>
            <a:noFill/>
          </a:ln>
        </p:spPr>
      </p:sp>
      <p:sp>
        <p:nvSpPr>
          <p:cNvPr id="191" name="Google Shape;191;p19"/>
          <p:cNvSpPr/>
          <p:nvPr>
            <p:ph idx="5" type="pic"/>
          </p:nvPr>
        </p:nvSpPr>
        <p:spPr>
          <a:xfrm>
            <a:off x="5866250" y="1685250"/>
            <a:ext cx="1751100" cy="1773000"/>
          </a:xfrm>
          <a:prstGeom prst="roundRect">
            <a:avLst>
              <a:gd fmla="val 11894" name="adj"/>
            </a:avLst>
          </a:prstGeom>
          <a:noFill/>
          <a:ln>
            <a:noFill/>
          </a:ln>
        </p:spPr>
      </p:sp>
      <p:sp>
        <p:nvSpPr>
          <p:cNvPr id="192" name="Google Shape;192;p19"/>
          <p:cNvSpPr txBox="1"/>
          <p:nvPr>
            <p:ph idx="6" type="body"/>
          </p:nvPr>
        </p:nvSpPr>
        <p:spPr>
          <a:xfrm>
            <a:off x="277500" y="4361380"/>
            <a:ext cx="1759200" cy="498600"/>
          </a:xfrm>
          <a:prstGeom prst="rect">
            <a:avLst/>
          </a:prstGeom>
        </p:spPr>
        <p:txBody>
          <a:bodyPr anchorCtr="0" anchor="t" bIns="91425" lIns="91425" spcFirstLastPara="1" rIns="91425" wrap="square" tIns="91425">
            <a:noAutofit/>
          </a:bodyPr>
          <a:lstStyle>
            <a:lvl1pPr indent="-285750" lvl="0" marL="457200">
              <a:lnSpc>
                <a:spcPct val="115000"/>
              </a:lnSpc>
              <a:spcBef>
                <a:spcPts val="0"/>
              </a:spcBef>
              <a:spcAft>
                <a:spcPts val="0"/>
              </a:spcAft>
              <a:buSzPts val="900"/>
              <a:buChar char="●"/>
              <a:defRPr sz="800"/>
            </a:lvl1pPr>
            <a:lvl2pPr indent="-285750" lvl="1" marL="914400">
              <a:lnSpc>
                <a:spcPct val="115000"/>
              </a:lnSpc>
              <a:spcBef>
                <a:spcPts val="800"/>
              </a:spcBef>
              <a:spcAft>
                <a:spcPts val="0"/>
              </a:spcAft>
              <a:buSzPts val="900"/>
              <a:buChar char="○"/>
              <a:defRPr sz="900"/>
            </a:lvl2pPr>
            <a:lvl3pPr indent="-285750" lvl="2" marL="1371600">
              <a:lnSpc>
                <a:spcPct val="115000"/>
              </a:lnSpc>
              <a:spcBef>
                <a:spcPts val="800"/>
              </a:spcBef>
              <a:spcAft>
                <a:spcPts val="0"/>
              </a:spcAft>
              <a:buSzPts val="900"/>
              <a:buChar char="■"/>
              <a:defRPr sz="900"/>
            </a:lvl3pPr>
            <a:lvl4pPr indent="-285750" lvl="3" marL="1828800">
              <a:lnSpc>
                <a:spcPct val="115000"/>
              </a:lnSpc>
              <a:spcBef>
                <a:spcPts val="800"/>
              </a:spcBef>
              <a:spcAft>
                <a:spcPts val="0"/>
              </a:spcAft>
              <a:buSzPts val="900"/>
              <a:buChar char="●"/>
              <a:defRPr sz="900"/>
            </a:lvl4pPr>
            <a:lvl5pPr indent="-285750" lvl="4" marL="2286000">
              <a:lnSpc>
                <a:spcPct val="115000"/>
              </a:lnSpc>
              <a:spcBef>
                <a:spcPts val="800"/>
              </a:spcBef>
              <a:spcAft>
                <a:spcPts val="0"/>
              </a:spcAft>
              <a:buSzPts val="900"/>
              <a:buChar char="○"/>
              <a:defRPr sz="900"/>
            </a:lvl5pPr>
            <a:lvl6pPr indent="-285750" lvl="5" marL="2743200">
              <a:lnSpc>
                <a:spcPct val="115000"/>
              </a:lnSpc>
              <a:spcBef>
                <a:spcPts val="800"/>
              </a:spcBef>
              <a:spcAft>
                <a:spcPts val="0"/>
              </a:spcAft>
              <a:buSzPts val="900"/>
              <a:buChar char="■"/>
              <a:defRPr sz="900"/>
            </a:lvl6pPr>
            <a:lvl7pPr indent="-285750" lvl="6" marL="3200400">
              <a:lnSpc>
                <a:spcPct val="115000"/>
              </a:lnSpc>
              <a:spcBef>
                <a:spcPts val="800"/>
              </a:spcBef>
              <a:spcAft>
                <a:spcPts val="0"/>
              </a:spcAft>
              <a:buSzPts val="900"/>
              <a:buChar char="●"/>
              <a:defRPr sz="900"/>
            </a:lvl7pPr>
            <a:lvl8pPr indent="-285750" lvl="7" marL="3657600">
              <a:lnSpc>
                <a:spcPct val="115000"/>
              </a:lnSpc>
              <a:spcBef>
                <a:spcPts val="800"/>
              </a:spcBef>
              <a:spcAft>
                <a:spcPts val="0"/>
              </a:spcAft>
              <a:buSzPts val="900"/>
              <a:buChar char="○"/>
              <a:defRPr sz="900"/>
            </a:lvl8pPr>
            <a:lvl9pPr indent="-285750" lvl="8" marL="4114800">
              <a:lnSpc>
                <a:spcPct val="115000"/>
              </a:lnSpc>
              <a:spcBef>
                <a:spcPts val="800"/>
              </a:spcBef>
              <a:spcAft>
                <a:spcPts val="800"/>
              </a:spcAft>
              <a:buSzPts val="900"/>
              <a:buChar char="■"/>
              <a:defRPr sz="900"/>
            </a:lvl9pPr>
          </a:lstStyle>
          <a:p/>
        </p:txBody>
      </p:sp>
      <p:sp>
        <p:nvSpPr>
          <p:cNvPr id="193" name="Google Shape;193;p19"/>
          <p:cNvSpPr txBox="1"/>
          <p:nvPr>
            <p:ph idx="7" type="subTitle"/>
          </p:nvPr>
        </p:nvSpPr>
        <p:spPr>
          <a:xfrm>
            <a:off x="2148150" y="4025940"/>
            <a:ext cx="1759200" cy="290100"/>
          </a:xfrm>
          <a:prstGeom prst="rect">
            <a:avLst/>
          </a:prstGeom>
        </p:spPr>
        <p:txBody>
          <a:bodyPr anchorCtr="0" anchor="b" bIns="0" lIns="91425" spcFirstLastPara="1" rIns="91425" wrap="square" tIns="0">
            <a:noAutofit/>
          </a:bodyPr>
          <a:lstStyle>
            <a:lvl1pPr lvl="0">
              <a:spcBef>
                <a:spcPts val="0"/>
              </a:spcBef>
              <a:spcAft>
                <a:spcPts val="0"/>
              </a:spcAft>
              <a:buClr>
                <a:schemeClr val="dk1"/>
              </a:buClr>
              <a:buSzPts val="1000"/>
              <a:buFont typeface="Arimo"/>
              <a:buNone/>
              <a:defRPr sz="1100">
                <a:latin typeface="Arimo"/>
                <a:ea typeface="Arimo"/>
                <a:cs typeface="Arimo"/>
                <a:sym typeface="Arimo"/>
              </a:defRPr>
            </a:lvl1pPr>
            <a:lvl2pPr lvl="1">
              <a:spcBef>
                <a:spcPts val="0"/>
              </a:spcBef>
              <a:spcAft>
                <a:spcPts val="0"/>
              </a:spcAft>
              <a:buClr>
                <a:schemeClr val="dk1"/>
              </a:buClr>
              <a:buSzPts val="1000"/>
              <a:buFont typeface="Arimo"/>
              <a:buNone/>
              <a:defRPr sz="1000">
                <a:latin typeface="Arimo"/>
                <a:ea typeface="Arimo"/>
                <a:cs typeface="Arimo"/>
                <a:sym typeface="Arimo"/>
              </a:defRPr>
            </a:lvl2pPr>
            <a:lvl3pPr lvl="2">
              <a:spcBef>
                <a:spcPts val="0"/>
              </a:spcBef>
              <a:spcAft>
                <a:spcPts val="0"/>
              </a:spcAft>
              <a:buClr>
                <a:schemeClr val="dk1"/>
              </a:buClr>
              <a:buSzPts val="1000"/>
              <a:buFont typeface="Arimo"/>
              <a:buNone/>
              <a:defRPr sz="1000">
                <a:latin typeface="Arimo"/>
                <a:ea typeface="Arimo"/>
                <a:cs typeface="Arimo"/>
                <a:sym typeface="Arimo"/>
              </a:defRPr>
            </a:lvl3pPr>
            <a:lvl4pPr lvl="3">
              <a:spcBef>
                <a:spcPts val="0"/>
              </a:spcBef>
              <a:spcAft>
                <a:spcPts val="0"/>
              </a:spcAft>
              <a:buClr>
                <a:schemeClr val="dk1"/>
              </a:buClr>
              <a:buSzPts val="1000"/>
              <a:buFont typeface="Arimo"/>
              <a:buNone/>
              <a:defRPr sz="1000">
                <a:latin typeface="Arimo"/>
                <a:ea typeface="Arimo"/>
                <a:cs typeface="Arimo"/>
                <a:sym typeface="Arimo"/>
              </a:defRPr>
            </a:lvl4pPr>
            <a:lvl5pPr lvl="4">
              <a:spcBef>
                <a:spcPts val="0"/>
              </a:spcBef>
              <a:spcAft>
                <a:spcPts val="0"/>
              </a:spcAft>
              <a:buClr>
                <a:schemeClr val="dk1"/>
              </a:buClr>
              <a:buSzPts val="1000"/>
              <a:buFont typeface="Arimo"/>
              <a:buNone/>
              <a:defRPr sz="1000">
                <a:latin typeface="Arimo"/>
                <a:ea typeface="Arimo"/>
                <a:cs typeface="Arimo"/>
                <a:sym typeface="Arimo"/>
              </a:defRPr>
            </a:lvl5pPr>
            <a:lvl6pPr lvl="5">
              <a:spcBef>
                <a:spcPts val="0"/>
              </a:spcBef>
              <a:spcAft>
                <a:spcPts val="0"/>
              </a:spcAft>
              <a:buClr>
                <a:schemeClr val="dk1"/>
              </a:buClr>
              <a:buSzPts val="1000"/>
              <a:buFont typeface="Arimo"/>
              <a:buNone/>
              <a:defRPr sz="1000">
                <a:latin typeface="Arimo"/>
                <a:ea typeface="Arimo"/>
                <a:cs typeface="Arimo"/>
                <a:sym typeface="Arimo"/>
              </a:defRPr>
            </a:lvl6pPr>
            <a:lvl7pPr lvl="6">
              <a:spcBef>
                <a:spcPts val="0"/>
              </a:spcBef>
              <a:spcAft>
                <a:spcPts val="0"/>
              </a:spcAft>
              <a:buClr>
                <a:schemeClr val="dk1"/>
              </a:buClr>
              <a:buSzPts val="1000"/>
              <a:buFont typeface="Arimo"/>
              <a:buNone/>
              <a:defRPr sz="1000">
                <a:latin typeface="Arimo"/>
                <a:ea typeface="Arimo"/>
                <a:cs typeface="Arimo"/>
                <a:sym typeface="Arimo"/>
              </a:defRPr>
            </a:lvl7pPr>
            <a:lvl8pPr lvl="7">
              <a:spcBef>
                <a:spcPts val="0"/>
              </a:spcBef>
              <a:spcAft>
                <a:spcPts val="0"/>
              </a:spcAft>
              <a:buClr>
                <a:schemeClr val="dk1"/>
              </a:buClr>
              <a:buSzPts val="1000"/>
              <a:buFont typeface="Arimo"/>
              <a:buNone/>
              <a:defRPr sz="1000">
                <a:latin typeface="Arimo"/>
                <a:ea typeface="Arimo"/>
                <a:cs typeface="Arimo"/>
                <a:sym typeface="Arimo"/>
              </a:defRPr>
            </a:lvl8pPr>
            <a:lvl9pPr lvl="8">
              <a:spcBef>
                <a:spcPts val="0"/>
              </a:spcBef>
              <a:spcAft>
                <a:spcPts val="0"/>
              </a:spcAft>
              <a:buClr>
                <a:schemeClr val="dk1"/>
              </a:buClr>
              <a:buSzPts val="1000"/>
              <a:buFont typeface="Arimo"/>
              <a:buNone/>
              <a:defRPr sz="1000">
                <a:latin typeface="Arimo"/>
                <a:ea typeface="Arimo"/>
                <a:cs typeface="Arimo"/>
                <a:sym typeface="Arimo"/>
              </a:defRPr>
            </a:lvl9pPr>
          </a:lstStyle>
          <a:p/>
        </p:txBody>
      </p:sp>
      <p:sp>
        <p:nvSpPr>
          <p:cNvPr id="194" name="Google Shape;194;p19"/>
          <p:cNvSpPr txBox="1"/>
          <p:nvPr>
            <p:ph idx="8" type="body"/>
          </p:nvPr>
        </p:nvSpPr>
        <p:spPr>
          <a:xfrm>
            <a:off x="2148150" y="4361380"/>
            <a:ext cx="1759200" cy="498600"/>
          </a:xfrm>
          <a:prstGeom prst="rect">
            <a:avLst/>
          </a:prstGeom>
        </p:spPr>
        <p:txBody>
          <a:bodyPr anchorCtr="0" anchor="t" bIns="91425" lIns="91425" spcFirstLastPara="1" rIns="91425" wrap="square" tIns="91425">
            <a:noAutofit/>
          </a:bodyPr>
          <a:lstStyle>
            <a:lvl1pPr indent="-285750" lvl="0" marL="457200">
              <a:lnSpc>
                <a:spcPct val="115000"/>
              </a:lnSpc>
              <a:spcBef>
                <a:spcPts val="0"/>
              </a:spcBef>
              <a:spcAft>
                <a:spcPts val="0"/>
              </a:spcAft>
              <a:buClr>
                <a:schemeClr val="dk1"/>
              </a:buClr>
              <a:buSzPts val="900"/>
              <a:buChar char="●"/>
              <a:defRPr sz="800"/>
            </a:lvl1pPr>
            <a:lvl2pPr indent="-285750" lvl="1" marL="914400">
              <a:lnSpc>
                <a:spcPct val="115000"/>
              </a:lnSpc>
              <a:spcBef>
                <a:spcPts val="800"/>
              </a:spcBef>
              <a:spcAft>
                <a:spcPts val="0"/>
              </a:spcAft>
              <a:buClr>
                <a:schemeClr val="dk1"/>
              </a:buClr>
              <a:buSzPts val="900"/>
              <a:buChar char="○"/>
              <a:defRPr sz="900"/>
            </a:lvl2pPr>
            <a:lvl3pPr indent="-285750" lvl="2" marL="1371600">
              <a:lnSpc>
                <a:spcPct val="115000"/>
              </a:lnSpc>
              <a:spcBef>
                <a:spcPts val="800"/>
              </a:spcBef>
              <a:spcAft>
                <a:spcPts val="0"/>
              </a:spcAft>
              <a:buClr>
                <a:schemeClr val="dk1"/>
              </a:buClr>
              <a:buSzPts val="900"/>
              <a:buChar char="■"/>
              <a:defRPr sz="900"/>
            </a:lvl3pPr>
            <a:lvl4pPr indent="-285750" lvl="3" marL="1828800">
              <a:lnSpc>
                <a:spcPct val="115000"/>
              </a:lnSpc>
              <a:spcBef>
                <a:spcPts val="800"/>
              </a:spcBef>
              <a:spcAft>
                <a:spcPts val="0"/>
              </a:spcAft>
              <a:buClr>
                <a:schemeClr val="dk1"/>
              </a:buClr>
              <a:buSzPts val="900"/>
              <a:buChar char="●"/>
              <a:defRPr sz="900"/>
            </a:lvl4pPr>
            <a:lvl5pPr indent="-285750" lvl="4" marL="2286000">
              <a:lnSpc>
                <a:spcPct val="115000"/>
              </a:lnSpc>
              <a:spcBef>
                <a:spcPts val="800"/>
              </a:spcBef>
              <a:spcAft>
                <a:spcPts val="0"/>
              </a:spcAft>
              <a:buClr>
                <a:schemeClr val="dk1"/>
              </a:buClr>
              <a:buSzPts val="900"/>
              <a:buChar char="○"/>
              <a:defRPr sz="900"/>
            </a:lvl5pPr>
            <a:lvl6pPr indent="-285750" lvl="5" marL="2743200">
              <a:lnSpc>
                <a:spcPct val="115000"/>
              </a:lnSpc>
              <a:spcBef>
                <a:spcPts val="800"/>
              </a:spcBef>
              <a:spcAft>
                <a:spcPts val="0"/>
              </a:spcAft>
              <a:buClr>
                <a:schemeClr val="dk1"/>
              </a:buClr>
              <a:buSzPts val="900"/>
              <a:buChar char="■"/>
              <a:defRPr sz="900"/>
            </a:lvl6pPr>
            <a:lvl7pPr indent="-285750" lvl="6" marL="3200400">
              <a:lnSpc>
                <a:spcPct val="115000"/>
              </a:lnSpc>
              <a:spcBef>
                <a:spcPts val="800"/>
              </a:spcBef>
              <a:spcAft>
                <a:spcPts val="0"/>
              </a:spcAft>
              <a:buClr>
                <a:schemeClr val="dk1"/>
              </a:buClr>
              <a:buSzPts val="900"/>
              <a:buChar char="●"/>
              <a:defRPr sz="900"/>
            </a:lvl7pPr>
            <a:lvl8pPr indent="-285750" lvl="7" marL="3657600">
              <a:lnSpc>
                <a:spcPct val="115000"/>
              </a:lnSpc>
              <a:spcBef>
                <a:spcPts val="800"/>
              </a:spcBef>
              <a:spcAft>
                <a:spcPts val="0"/>
              </a:spcAft>
              <a:buClr>
                <a:schemeClr val="dk1"/>
              </a:buClr>
              <a:buSzPts val="900"/>
              <a:buChar char="○"/>
              <a:defRPr sz="900"/>
            </a:lvl8pPr>
            <a:lvl9pPr indent="-285750" lvl="8" marL="4114800">
              <a:lnSpc>
                <a:spcPct val="115000"/>
              </a:lnSpc>
              <a:spcBef>
                <a:spcPts val="800"/>
              </a:spcBef>
              <a:spcAft>
                <a:spcPts val="800"/>
              </a:spcAft>
              <a:buClr>
                <a:schemeClr val="dk1"/>
              </a:buClr>
              <a:buSzPts val="900"/>
              <a:buChar char="■"/>
              <a:defRPr sz="900"/>
            </a:lvl9pPr>
          </a:lstStyle>
          <a:p/>
        </p:txBody>
      </p:sp>
      <p:sp>
        <p:nvSpPr>
          <p:cNvPr id="195" name="Google Shape;195;p19"/>
          <p:cNvSpPr txBox="1"/>
          <p:nvPr>
            <p:ph idx="9" type="subTitle"/>
          </p:nvPr>
        </p:nvSpPr>
        <p:spPr>
          <a:xfrm>
            <a:off x="4018800" y="4025940"/>
            <a:ext cx="1759200" cy="290100"/>
          </a:xfrm>
          <a:prstGeom prst="rect">
            <a:avLst/>
          </a:prstGeom>
        </p:spPr>
        <p:txBody>
          <a:bodyPr anchorCtr="0" anchor="b" bIns="0" lIns="91425" spcFirstLastPara="1" rIns="91425" wrap="square" tIns="0">
            <a:noAutofit/>
          </a:bodyPr>
          <a:lstStyle>
            <a:lvl1pPr lvl="0">
              <a:spcBef>
                <a:spcPts val="0"/>
              </a:spcBef>
              <a:spcAft>
                <a:spcPts val="0"/>
              </a:spcAft>
              <a:buClr>
                <a:schemeClr val="dk1"/>
              </a:buClr>
              <a:buSzPts val="1000"/>
              <a:buFont typeface="Arimo"/>
              <a:buNone/>
              <a:defRPr sz="1100">
                <a:latin typeface="Arimo"/>
                <a:ea typeface="Arimo"/>
                <a:cs typeface="Arimo"/>
                <a:sym typeface="Arimo"/>
              </a:defRPr>
            </a:lvl1pPr>
            <a:lvl2pPr lvl="1">
              <a:spcBef>
                <a:spcPts val="0"/>
              </a:spcBef>
              <a:spcAft>
                <a:spcPts val="0"/>
              </a:spcAft>
              <a:buClr>
                <a:schemeClr val="dk1"/>
              </a:buClr>
              <a:buSzPts val="1000"/>
              <a:buFont typeface="Arimo"/>
              <a:buNone/>
              <a:defRPr sz="1000">
                <a:latin typeface="Arimo"/>
                <a:ea typeface="Arimo"/>
                <a:cs typeface="Arimo"/>
                <a:sym typeface="Arimo"/>
              </a:defRPr>
            </a:lvl2pPr>
            <a:lvl3pPr lvl="2">
              <a:spcBef>
                <a:spcPts val="0"/>
              </a:spcBef>
              <a:spcAft>
                <a:spcPts val="0"/>
              </a:spcAft>
              <a:buClr>
                <a:schemeClr val="dk1"/>
              </a:buClr>
              <a:buSzPts val="1000"/>
              <a:buFont typeface="Arimo"/>
              <a:buNone/>
              <a:defRPr sz="1000">
                <a:latin typeface="Arimo"/>
                <a:ea typeface="Arimo"/>
                <a:cs typeface="Arimo"/>
                <a:sym typeface="Arimo"/>
              </a:defRPr>
            </a:lvl3pPr>
            <a:lvl4pPr lvl="3">
              <a:spcBef>
                <a:spcPts val="0"/>
              </a:spcBef>
              <a:spcAft>
                <a:spcPts val="0"/>
              </a:spcAft>
              <a:buClr>
                <a:schemeClr val="dk1"/>
              </a:buClr>
              <a:buSzPts val="1000"/>
              <a:buFont typeface="Arimo"/>
              <a:buNone/>
              <a:defRPr sz="1000">
                <a:latin typeface="Arimo"/>
                <a:ea typeface="Arimo"/>
                <a:cs typeface="Arimo"/>
                <a:sym typeface="Arimo"/>
              </a:defRPr>
            </a:lvl4pPr>
            <a:lvl5pPr lvl="4">
              <a:spcBef>
                <a:spcPts val="0"/>
              </a:spcBef>
              <a:spcAft>
                <a:spcPts val="0"/>
              </a:spcAft>
              <a:buClr>
                <a:schemeClr val="dk1"/>
              </a:buClr>
              <a:buSzPts val="1000"/>
              <a:buFont typeface="Arimo"/>
              <a:buNone/>
              <a:defRPr sz="1000">
                <a:latin typeface="Arimo"/>
                <a:ea typeface="Arimo"/>
                <a:cs typeface="Arimo"/>
                <a:sym typeface="Arimo"/>
              </a:defRPr>
            </a:lvl5pPr>
            <a:lvl6pPr lvl="5">
              <a:spcBef>
                <a:spcPts val="0"/>
              </a:spcBef>
              <a:spcAft>
                <a:spcPts val="0"/>
              </a:spcAft>
              <a:buClr>
                <a:schemeClr val="dk1"/>
              </a:buClr>
              <a:buSzPts val="1000"/>
              <a:buFont typeface="Arimo"/>
              <a:buNone/>
              <a:defRPr sz="1000">
                <a:latin typeface="Arimo"/>
                <a:ea typeface="Arimo"/>
                <a:cs typeface="Arimo"/>
                <a:sym typeface="Arimo"/>
              </a:defRPr>
            </a:lvl6pPr>
            <a:lvl7pPr lvl="6">
              <a:spcBef>
                <a:spcPts val="0"/>
              </a:spcBef>
              <a:spcAft>
                <a:spcPts val="0"/>
              </a:spcAft>
              <a:buClr>
                <a:schemeClr val="dk1"/>
              </a:buClr>
              <a:buSzPts val="1000"/>
              <a:buFont typeface="Arimo"/>
              <a:buNone/>
              <a:defRPr sz="1000">
                <a:latin typeface="Arimo"/>
                <a:ea typeface="Arimo"/>
                <a:cs typeface="Arimo"/>
                <a:sym typeface="Arimo"/>
              </a:defRPr>
            </a:lvl7pPr>
            <a:lvl8pPr lvl="7">
              <a:spcBef>
                <a:spcPts val="0"/>
              </a:spcBef>
              <a:spcAft>
                <a:spcPts val="0"/>
              </a:spcAft>
              <a:buClr>
                <a:schemeClr val="dk1"/>
              </a:buClr>
              <a:buSzPts val="1000"/>
              <a:buFont typeface="Arimo"/>
              <a:buNone/>
              <a:defRPr sz="1000">
                <a:latin typeface="Arimo"/>
                <a:ea typeface="Arimo"/>
                <a:cs typeface="Arimo"/>
                <a:sym typeface="Arimo"/>
              </a:defRPr>
            </a:lvl8pPr>
            <a:lvl9pPr lvl="8">
              <a:spcBef>
                <a:spcPts val="0"/>
              </a:spcBef>
              <a:spcAft>
                <a:spcPts val="0"/>
              </a:spcAft>
              <a:buClr>
                <a:schemeClr val="dk1"/>
              </a:buClr>
              <a:buSzPts val="1000"/>
              <a:buFont typeface="Arimo"/>
              <a:buNone/>
              <a:defRPr sz="1000">
                <a:latin typeface="Arimo"/>
                <a:ea typeface="Arimo"/>
                <a:cs typeface="Arimo"/>
                <a:sym typeface="Arimo"/>
              </a:defRPr>
            </a:lvl9pPr>
          </a:lstStyle>
          <a:p/>
        </p:txBody>
      </p:sp>
      <p:sp>
        <p:nvSpPr>
          <p:cNvPr id="196" name="Google Shape;196;p19"/>
          <p:cNvSpPr txBox="1"/>
          <p:nvPr>
            <p:ph idx="13" type="body"/>
          </p:nvPr>
        </p:nvSpPr>
        <p:spPr>
          <a:xfrm>
            <a:off x="4018800" y="4361380"/>
            <a:ext cx="1759200" cy="498600"/>
          </a:xfrm>
          <a:prstGeom prst="rect">
            <a:avLst/>
          </a:prstGeom>
        </p:spPr>
        <p:txBody>
          <a:bodyPr anchorCtr="0" anchor="t" bIns="91425" lIns="91425" spcFirstLastPara="1" rIns="91425" wrap="square" tIns="91425">
            <a:noAutofit/>
          </a:bodyPr>
          <a:lstStyle>
            <a:lvl1pPr indent="-285750" lvl="0" marL="457200">
              <a:lnSpc>
                <a:spcPct val="115000"/>
              </a:lnSpc>
              <a:spcBef>
                <a:spcPts val="0"/>
              </a:spcBef>
              <a:spcAft>
                <a:spcPts val="0"/>
              </a:spcAft>
              <a:buClr>
                <a:schemeClr val="dk1"/>
              </a:buClr>
              <a:buSzPts val="900"/>
              <a:buChar char="●"/>
              <a:defRPr sz="800"/>
            </a:lvl1pPr>
            <a:lvl2pPr indent="-285750" lvl="1" marL="914400">
              <a:lnSpc>
                <a:spcPct val="115000"/>
              </a:lnSpc>
              <a:spcBef>
                <a:spcPts val="800"/>
              </a:spcBef>
              <a:spcAft>
                <a:spcPts val="0"/>
              </a:spcAft>
              <a:buClr>
                <a:schemeClr val="dk1"/>
              </a:buClr>
              <a:buSzPts val="900"/>
              <a:buChar char="○"/>
              <a:defRPr sz="900"/>
            </a:lvl2pPr>
            <a:lvl3pPr indent="-285750" lvl="2" marL="1371600">
              <a:lnSpc>
                <a:spcPct val="115000"/>
              </a:lnSpc>
              <a:spcBef>
                <a:spcPts val="800"/>
              </a:spcBef>
              <a:spcAft>
                <a:spcPts val="0"/>
              </a:spcAft>
              <a:buClr>
                <a:schemeClr val="dk1"/>
              </a:buClr>
              <a:buSzPts val="900"/>
              <a:buChar char="■"/>
              <a:defRPr sz="900"/>
            </a:lvl3pPr>
            <a:lvl4pPr indent="-285750" lvl="3" marL="1828800">
              <a:lnSpc>
                <a:spcPct val="115000"/>
              </a:lnSpc>
              <a:spcBef>
                <a:spcPts val="800"/>
              </a:spcBef>
              <a:spcAft>
                <a:spcPts val="0"/>
              </a:spcAft>
              <a:buClr>
                <a:schemeClr val="dk1"/>
              </a:buClr>
              <a:buSzPts val="900"/>
              <a:buChar char="●"/>
              <a:defRPr sz="900"/>
            </a:lvl4pPr>
            <a:lvl5pPr indent="-285750" lvl="4" marL="2286000">
              <a:lnSpc>
                <a:spcPct val="115000"/>
              </a:lnSpc>
              <a:spcBef>
                <a:spcPts val="800"/>
              </a:spcBef>
              <a:spcAft>
                <a:spcPts val="0"/>
              </a:spcAft>
              <a:buClr>
                <a:schemeClr val="dk1"/>
              </a:buClr>
              <a:buSzPts val="900"/>
              <a:buChar char="○"/>
              <a:defRPr sz="900"/>
            </a:lvl5pPr>
            <a:lvl6pPr indent="-285750" lvl="5" marL="2743200">
              <a:lnSpc>
                <a:spcPct val="115000"/>
              </a:lnSpc>
              <a:spcBef>
                <a:spcPts val="800"/>
              </a:spcBef>
              <a:spcAft>
                <a:spcPts val="0"/>
              </a:spcAft>
              <a:buClr>
                <a:schemeClr val="dk1"/>
              </a:buClr>
              <a:buSzPts val="900"/>
              <a:buChar char="■"/>
              <a:defRPr sz="900"/>
            </a:lvl6pPr>
            <a:lvl7pPr indent="-285750" lvl="6" marL="3200400">
              <a:lnSpc>
                <a:spcPct val="115000"/>
              </a:lnSpc>
              <a:spcBef>
                <a:spcPts val="800"/>
              </a:spcBef>
              <a:spcAft>
                <a:spcPts val="0"/>
              </a:spcAft>
              <a:buClr>
                <a:schemeClr val="dk1"/>
              </a:buClr>
              <a:buSzPts val="900"/>
              <a:buChar char="●"/>
              <a:defRPr sz="900"/>
            </a:lvl7pPr>
            <a:lvl8pPr indent="-285750" lvl="7" marL="3657600">
              <a:lnSpc>
                <a:spcPct val="115000"/>
              </a:lnSpc>
              <a:spcBef>
                <a:spcPts val="800"/>
              </a:spcBef>
              <a:spcAft>
                <a:spcPts val="0"/>
              </a:spcAft>
              <a:buClr>
                <a:schemeClr val="dk1"/>
              </a:buClr>
              <a:buSzPts val="900"/>
              <a:buChar char="○"/>
              <a:defRPr sz="900"/>
            </a:lvl8pPr>
            <a:lvl9pPr indent="-285750" lvl="8" marL="4114800">
              <a:lnSpc>
                <a:spcPct val="115000"/>
              </a:lnSpc>
              <a:spcBef>
                <a:spcPts val="800"/>
              </a:spcBef>
              <a:spcAft>
                <a:spcPts val="800"/>
              </a:spcAft>
              <a:buClr>
                <a:schemeClr val="dk1"/>
              </a:buClr>
              <a:buSzPts val="900"/>
              <a:buChar char="■"/>
              <a:defRPr sz="900"/>
            </a:lvl9pPr>
          </a:lstStyle>
          <a:p/>
        </p:txBody>
      </p:sp>
      <p:sp>
        <p:nvSpPr>
          <p:cNvPr id="197" name="Google Shape;197;p19"/>
          <p:cNvSpPr txBox="1"/>
          <p:nvPr>
            <p:ph idx="14" type="subTitle"/>
          </p:nvPr>
        </p:nvSpPr>
        <p:spPr>
          <a:xfrm>
            <a:off x="5853650" y="4025940"/>
            <a:ext cx="1759200" cy="290100"/>
          </a:xfrm>
          <a:prstGeom prst="rect">
            <a:avLst/>
          </a:prstGeom>
        </p:spPr>
        <p:txBody>
          <a:bodyPr anchorCtr="0" anchor="b" bIns="0" lIns="91425" spcFirstLastPara="1" rIns="91425" wrap="square" tIns="0">
            <a:noAutofit/>
          </a:bodyPr>
          <a:lstStyle>
            <a:lvl1pPr lvl="0">
              <a:spcBef>
                <a:spcPts val="0"/>
              </a:spcBef>
              <a:spcAft>
                <a:spcPts val="0"/>
              </a:spcAft>
              <a:buClr>
                <a:schemeClr val="dk1"/>
              </a:buClr>
              <a:buSzPts val="1000"/>
              <a:buFont typeface="Arimo"/>
              <a:buNone/>
              <a:defRPr sz="1100">
                <a:latin typeface="Arimo"/>
                <a:ea typeface="Arimo"/>
                <a:cs typeface="Arimo"/>
                <a:sym typeface="Arimo"/>
              </a:defRPr>
            </a:lvl1pPr>
            <a:lvl2pPr lvl="1">
              <a:spcBef>
                <a:spcPts val="0"/>
              </a:spcBef>
              <a:spcAft>
                <a:spcPts val="0"/>
              </a:spcAft>
              <a:buClr>
                <a:schemeClr val="dk1"/>
              </a:buClr>
              <a:buSzPts val="1000"/>
              <a:buFont typeface="Arimo"/>
              <a:buNone/>
              <a:defRPr sz="1000">
                <a:latin typeface="Arimo"/>
                <a:ea typeface="Arimo"/>
                <a:cs typeface="Arimo"/>
                <a:sym typeface="Arimo"/>
              </a:defRPr>
            </a:lvl2pPr>
            <a:lvl3pPr lvl="2">
              <a:spcBef>
                <a:spcPts val="0"/>
              </a:spcBef>
              <a:spcAft>
                <a:spcPts val="0"/>
              </a:spcAft>
              <a:buClr>
                <a:schemeClr val="dk1"/>
              </a:buClr>
              <a:buSzPts val="1000"/>
              <a:buFont typeface="Arimo"/>
              <a:buNone/>
              <a:defRPr sz="1000">
                <a:latin typeface="Arimo"/>
                <a:ea typeface="Arimo"/>
                <a:cs typeface="Arimo"/>
                <a:sym typeface="Arimo"/>
              </a:defRPr>
            </a:lvl3pPr>
            <a:lvl4pPr lvl="3">
              <a:spcBef>
                <a:spcPts val="0"/>
              </a:spcBef>
              <a:spcAft>
                <a:spcPts val="0"/>
              </a:spcAft>
              <a:buClr>
                <a:schemeClr val="dk1"/>
              </a:buClr>
              <a:buSzPts val="1000"/>
              <a:buFont typeface="Arimo"/>
              <a:buNone/>
              <a:defRPr sz="1000">
                <a:latin typeface="Arimo"/>
                <a:ea typeface="Arimo"/>
                <a:cs typeface="Arimo"/>
                <a:sym typeface="Arimo"/>
              </a:defRPr>
            </a:lvl4pPr>
            <a:lvl5pPr lvl="4">
              <a:spcBef>
                <a:spcPts val="0"/>
              </a:spcBef>
              <a:spcAft>
                <a:spcPts val="0"/>
              </a:spcAft>
              <a:buClr>
                <a:schemeClr val="dk1"/>
              </a:buClr>
              <a:buSzPts val="1000"/>
              <a:buFont typeface="Arimo"/>
              <a:buNone/>
              <a:defRPr sz="1000">
                <a:latin typeface="Arimo"/>
                <a:ea typeface="Arimo"/>
                <a:cs typeface="Arimo"/>
                <a:sym typeface="Arimo"/>
              </a:defRPr>
            </a:lvl5pPr>
            <a:lvl6pPr lvl="5">
              <a:spcBef>
                <a:spcPts val="0"/>
              </a:spcBef>
              <a:spcAft>
                <a:spcPts val="0"/>
              </a:spcAft>
              <a:buClr>
                <a:schemeClr val="dk1"/>
              </a:buClr>
              <a:buSzPts val="1000"/>
              <a:buFont typeface="Arimo"/>
              <a:buNone/>
              <a:defRPr sz="1000">
                <a:latin typeface="Arimo"/>
                <a:ea typeface="Arimo"/>
                <a:cs typeface="Arimo"/>
                <a:sym typeface="Arimo"/>
              </a:defRPr>
            </a:lvl6pPr>
            <a:lvl7pPr lvl="6">
              <a:spcBef>
                <a:spcPts val="0"/>
              </a:spcBef>
              <a:spcAft>
                <a:spcPts val="0"/>
              </a:spcAft>
              <a:buClr>
                <a:schemeClr val="dk1"/>
              </a:buClr>
              <a:buSzPts val="1000"/>
              <a:buFont typeface="Arimo"/>
              <a:buNone/>
              <a:defRPr sz="1000">
                <a:latin typeface="Arimo"/>
                <a:ea typeface="Arimo"/>
                <a:cs typeface="Arimo"/>
                <a:sym typeface="Arimo"/>
              </a:defRPr>
            </a:lvl7pPr>
            <a:lvl8pPr lvl="7">
              <a:spcBef>
                <a:spcPts val="0"/>
              </a:spcBef>
              <a:spcAft>
                <a:spcPts val="0"/>
              </a:spcAft>
              <a:buClr>
                <a:schemeClr val="dk1"/>
              </a:buClr>
              <a:buSzPts val="1000"/>
              <a:buFont typeface="Arimo"/>
              <a:buNone/>
              <a:defRPr sz="1000">
                <a:latin typeface="Arimo"/>
                <a:ea typeface="Arimo"/>
                <a:cs typeface="Arimo"/>
                <a:sym typeface="Arimo"/>
              </a:defRPr>
            </a:lvl8pPr>
            <a:lvl9pPr lvl="8">
              <a:spcBef>
                <a:spcPts val="0"/>
              </a:spcBef>
              <a:spcAft>
                <a:spcPts val="0"/>
              </a:spcAft>
              <a:buClr>
                <a:schemeClr val="dk1"/>
              </a:buClr>
              <a:buSzPts val="1000"/>
              <a:buFont typeface="Arimo"/>
              <a:buNone/>
              <a:defRPr sz="1000">
                <a:latin typeface="Arimo"/>
                <a:ea typeface="Arimo"/>
                <a:cs typeface="Arimo"/>
                <a:sym typeface="Arimo"/>
              </a:defRPr>
            </a:lvl9pPr>
          </a:lstStyle>
          <a:p/>
        </p:txBody>
      </p:sp>
      <p:sp>
        <p:nvSpPr>
          <p:cNvPr id="198" name="Google Shape;198;p19"/>
          <p:cNvSpPr txBox="1"/>
          <p:nvPr>
            <p:ph idx="15" type="body"/>
          </p:nvPr>
        </p:nvSpPr>
        <p:spPr>
          <a:xfrm>
            <a:off x="5853650" y="4361380"/>
            <a:ext cx="1759200" cy="498600"/>
          </a:xfrm>
          <a:prstGeom prst="rect">
            <a:avLst/>
          </a:prstGeom>
        </p:spPr>
        <p:txBody>
          <a:bodyPr anchorCtr="0" anchor="t" bIns="91425" lIns="91425" spcFirstLastPara="1" rIns="91425" wrap="square" tIns="91425">
            <a:noAutofit/>
          </a:bodyPr>
          <a:lstStyle>
            <a:lvl1pPr indent="-285750" lvl="0" marL="457200">
              <a:lnSpc>
                <a:spcPct val="115000"/>
              </a:lnSpc>
              <a:spcBef>
                <a:spcPts val="0"/>
              </a:spcBef>
              <a:spcAft>
                <a:spcPts val="0"/>
              </a:spcAft>
              <a:buClr>
                <a:schemeClr val="dk1"/>
              </a:buClr>
              <a:buSzPts val="900"/>
              <a:buChar char="●"/>
              <a:defRPr sz="800"/>
            </a:lvl1pPr>
            <a:lvl2pPr indent="-285750" lvl="1" marL="914400">
              <a:lnSpc>
                <a:spcPct val="115000"/>
              </a:lnSpc>
              <a:spcBef>
                <a:spcPts val="800"/>
              </a:spcBef>
              <a:spcAft>
                <a:spcPts val="0"/>
              </a:spcAft>
              <a:buClr>
                <a:schemeClr val="dk1"/>
              </a:buClr>
              <a:buSzPts val="900"/>
              <a:buChar char="○"/>
              <a:defRPr sz="900"/>
            </a:lvl2pPr>
            <a:lvl3pPr indent="-285750" lvl="2" marL="1371600">
              <a:lnSpc>
                <a:spcPct val="115000"/>
              </a:lnSpc>
              <a:spcBef>
                <a:spcPts val="800"/>
              </a:spcBef>
              <a:spcAft>
                <a:spcPts val="0"/>
              </a:spcAft>
              <a:buClr>
                <a:schemeClr val="dk1"/>
              </a:buClr>
              <a:buSzPts val="900"/>
              <a:buChar char="■"/>
              <a:defRPr sz="900"/>
            </a:lvl3pPr>
            <a:lvl4pPr indent="-285750" lvl="3" marL="1828800">
              <a:lnSpc>
                <a:spcPct val="115000"/>
              </a:lnSpc>
              <a:spcBef>
                <a:spcPts val="800"/>
              </a:spcBef>
              <a:spcAft>
                <a:spcPts val="0"/>
              </a:spcAft>
              <a:buClr>
                <a:schemeClr val="dk1"/>
              </a:buClr>
              <a:buSzPts val="900"/>
              <a:buChar char="●"/>
              <a:defRPr sz="900"/>
            </a:lvl4pPr>
            <a:lvl5pPr indent="-285750" lvl="4" marL="2286000">
              <a:lnSpc>
                <a:spcPct val="115000"/>
              </a:lnSpc>
              <a:spcBef>
                <a:spcPts val="800"/>
              </a:spcBef>
              <a:spcAft>
                <a:spcPts val="0"/>
              </a:spcAft>
              <a:buClr>
                <a:schemeClr val="dk1"/>
              </a:buClr>
              <a:buSzPts val="900"/>
              <a:buChar char="○"/>
              <a:defRPr sz="900"/>
            </a:lvl5pPr>
            <a:lvl6pPr indent="-285750" lvl="5" marL="2743200">
              <a:lnSpc>
                <a:spcPct val="115000"/>
              </a:lnSpc>
              <a:spcBef>
                <a:spcPts val="800"/>
              </a:spcBef>
              <a:spcAft>
                <a:spcPts val="0"/>
              </a:spcAft>
              <a:buClr>
                <a:schemeClr val="dk1"/>
              </a:buClr>
              <a:buSzPts val="900"/>
              <a:buChar char="■"/>
              <a:defRPr sz="900"/>
            </a:lvl6pPr>
            <a:lvl7pPr indent="-285750" lvl="6" marL="3200400">
              <a:lnSpc>
                <a:spcPct val="115000"/>
              </a:lnSpc>
              <a:spcBef>
                <a:spcPts val="800"/>
              </a:spcBef>
              <a:spcAft>
                <a:spcPts val="0"/>
              </a:spcAft>
              <a:buClr>
                <a:schemeClr val="dk1"/>
              </a:buClr>
              <a:buSzPts val="900"/>
              <a:buChar char="●"/>
              <a:defRPr sz="900"/>
            </a:lvl7pPr>
            <a:lvl8pPr indent="-285750" lvl="7" marL="3657600">
              <a:lnSpc>
                <a:spcPct val="115000"/>
              </a:lnSpc>
              <a:spcBef>
                <a:spcPts val="800"/>
              </a:spcBef>
              <a:spcAft>
                <a:spcPts val="0"/>
              </a:spcAft>
              <a:buClr>
                <a:schemeClr val="dk1"/>
              </a:buClr>
              <a:buSzPts val="900"/>
              <a:buChar char="○"/>
              <a:defRPr sz="900"/>
            </a:lvl8pPr>
            <a:lvl9pPr indent="-285750" lvl="8" marL="4114800">
              <a:lnSpc>
                <a:spcPct val="115000"/>
              </a:lnSpc>
              <a:spcBef>
                <a:spcPts val="800"/>
              </a:spcBef>
              <a:spcAft>
                <a:spcPts val="800"/>
              </a:spcAft>
              <a:buClr>
                <a:schemeClr val="dk1"/>
              </a:buClr>
              <a:buSzPts val="900"/>
              <a:buChar char="■"/>
              <a:defRPr sz="900"/>
            </a:lvl9pPr>
          </a:lstStyle>
          <a:p/>
        </p:txBody>
      </p:sp>
      <p:sp>
        <p:nvSpPr>
          <p:cNvPr id="199" name="Google Shape;199;p19"/>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200" name="Google Shape;200;p19"/>
          <p:cNvSpPr txBox="1"/>
          <p:nvPr>
            <p:ph idx="16"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201" name="Google Shape;201;p19"/>
          <p:cNvSpPr txBox="1"/>
          <p:nvPr>
            <p:ph idx="17"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202" name="Google Shape;202;p19"/>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 Alt 1">
  <p:cSld name="BLANK_1_1_1_1_1_1_1_1_1_1_1_1_1_1_1_1">
    <p:bg>
      <p:bgPr>
        <a:solidFill>
          <a:schemeClr val="accent5"/>
        </a:solidFill>
      </p:bgPr>
    </p:bg>
    <p:spTree>
      <p:nvGrpSpPr>
        <p:cNvPr id="203" name="Shape 203"/>
        <p:cNvGrpSpPr/>
        <p:nvPr/>
      </p:nvGrpSpPr>
      <p:grpSpPr>
        <a:xfrm>
          <a:off x="0" y="0"/>
          <a:ext cx="0" cy="0"/>
          <a:chOff x="0" y="0"/>
          <a:chExt cx="0" cy="0"/>
        </a:xfrm>
      </p:grpSpPr>
      <p:sp>
        <p:nvSpPr>
          <p:cNvPr id="204" name="Google Shape;204;p20"/>
          <p:cNvSpPr/>
          <p:nvPr>
            <p:ph idx="2" type="pic"/>
          </p:nvPr>
        </p:nvSpPr>
        <p:spPr>
          <a:xfrm>
            <a:off x="392100" y="411300"/>
            <a:ext cx="4915800" cy="4333200"/>
          </a:xfrm>
          <a:prstGeom prst="roundRect">
            <a:avLst>
              <a:gd fmla="val 11160" name="adj"/>
            </a:avLst>
          </a:prstGeom>
          <a:noFill/>
          <a:ln>
            <a:noFill/>
          </a:ln>
        </p:spPr>
      </p:sp>
      <p:sp>
        <p:nvSpPr>
          <p:cNvPr id="205" name="Google Shape;205;p20"/>
          <p:cNvSpPr txBox="1"/>
          <p:nvPr>
            <p:ph type="title"/>
          </p:nvPr>
        </p:nvSpPr>
        <p:spPr>
          <a:xfrm>
            <a:off x="6045100" y="2344250"/>
            <a:ext cx="2820600" cy="1023600"/>
          </a:xfrm>
          <a:prstGeom prst="rect">
            <a:avLst/>
          </a:prstGeom>
        </p:spPr>
        <p:txBody>
          <a:bodyPr anchorCtr="0" anchor="b" bIns="0" lIns="0" spcFirstLastPara="1" rIns="0" wrap="square" tIns="91425">
            <a:noAutofit/>
          </a:bodyPr>
          <a:lstStyle>
            <a:lvl1pPr lvl="0">
              <a:lnSpc>
                <a:spcPct val="100000"/>
              </a:lnSpc>
              <a:spcBef>
                <a:spcPts val="0"/>
              </a:spcBef>
              <a:spcAft>
                <a:spcPts val="0"/>
              </a:spcAft>
              <a:buNone/>
              <a:defRPr sz="20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206" name="Google Shape;206;p20"/>
          <p:cNvSpPr txBox="1"/>
          <p:nvPr>
            <p:ph idx="3" type="title"/>
          </p:nvPr>
        </p:nvSpPr>
        <p:spPr>
          <a:xfrm>
            <a:off x="6045100" y="3422542"/>
            <a:ext cx="2820600" cy="10236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1100"/>
            </a:lvl1pPr>
            <a:lvl2pPr lvl="1" algn="ctr">
              <a:lnSpc>
                <a:spcPct val="115000"/>
              </a:lnSpc>
              <a:spcBef>
                <a:spcPts val="0"/>
              </a:spcBef>
              <a:spcAft>
                <a:spcPts val="0"/>
              </a:spcAft>
              <a:buNone/>
              <a:defRPr sz="4800">
                <a:latin typeface="Arimo Medium"/>
                <a:ea typeface="Arimo Medium"/>
                <a:cs typeface="Arimo Medium"/>
                <a:sym typeface="Arimo Medium"/>
              </a:defRPr>
            </a:lvl2pPr>
            <a:lvl3pPr lvl="2" algn="ctr">
              <a:lnSpc>
                <a:spcPct val="115000"/>
              </a:lnSpc>
              <a:spcBef>
                <a:spcPts val="0"/>
              </a:spcBef>
              <a:spcAft>
                <a:spcPts val="0"/>
              </a:spcAft>
              <a:buNone/>
              <a:defRPr sz="4800">
                <a:latin typeface="Arimo Medium"/>
                <a:ea typeface="Arimo Medium"/>
                <a:cs typeface="Arimo Medium"/>
                <a:sym typeface="Arimo Medium"/>
              </a:defRPr>
            </a:lvl3pPr>
            <a:lvl4pPr lvl="3" algn="ctr">
              <a:lnSpc>
                <a:spcPct val="115000"/>
              </a:lnSpc>
              <a:spcBef>
                <a:spcPts val="0"/>
              </a:spcBef>
              <a:spcAft>
                <a:spcPts val="0"/>
              </a:spcAft>
              <a:buNone/>
              <a:defRPr sz="4800">
                <a:latin typeface="Arimo Medium"/>
                <a:ea typeface="Arimo Medium"/>
                <a:cs typeface="Arimo Medium"/>
                <a:sym typeface="Arimo Medium"/>
              </a:defRPr>
            </a:lvl4pPr>
            <a:lvl5pPr lvl="4" algn="ctr">
              <a:lnSpc>
                <a:spcPct val="115000"/>
              </a:lnSpc>
              <a:spcBef>
                <a:spcPts val="0"/>
              </a:spcBef>
              <a:spcAft>
                <a:spcPts val="0"/>
              </a:spcAft>
              <a:buNone/>
              <a:defRPr sz="4800">
                <a:latin typeface="Arimo Medium"/>
                <a:ea typeface="Arimo Medium"/>
                <a:cs typeface="Arimo Medium"/>
                <a:sym typeface="Arimo Medium"/>
              </a:defRPr>
            </a:lvl5pPr>
            <a:lvl6pPr lvl="5" algn="ctr">
              <a:lnSpc>
                <a:spcPct val="115000"/>
              </a:lnSpc>
              <a:spcBef>
                <a:spcPts val="0"/>
              </a:spcBef>
              <a:spcAft>
                <a:spcPts val="0"/>
              </a:spcAft>
              <a:buNone/>
              <a:defRPr sz="4800">
                <a:latin typeface="Arimo Medium"/>
                <a:ea typeface="Arimo Medium"/>
                <a:cs typeface="Arimo Medium"/>
                <a:sym typeface="Arimo Medium"/>
              </a:defRPr>
            </a:lvl6pPr>
            <a:lvl7pPr lvl="6" algn="ctr">
              <a:lnSpc>
                <a:spcPct val="115000"/>
              </a:lnSpc>
              <a:spcBef>
                <a:spcPts val="0"/>
              </a:spcBef>
              <a:spcAft>
                <a:spcPts val="0"/>
              </a:spcAft>
              <a:buNone/>
              <a:defRPr sz="4800">
                <a:latin typeface="Arimo Medium"/>
                <a:ea typeface="Arimo Medium"/>
                <a:cs typeface="Arimo Medium"/>
                <a:sym typeface="Arimo Medium"/>
              </a:defRPr>
            </a:lvl7pPr>
            <a:lvl8pPr lvl="7" algn="ctr">
              <a:lnSpc>
                <a:spcPct val="115000"/>
              </a:lnSpc>
              <a:spcBef>
                <a:spcPts val="0"/>
              </a:spcBef>
              <a:spcAft>
                <a:spcPts val="0"/>
              </a:spcAft>
              <a:buNone/>
              <a:defRPr sz="4800">
                <a:latin typeface="Arimo Medium"/>
                <a:ea typeface="Arimo Medium"/>
                <a:cs typeface="Arimo Medium"/>
                <a:sym typeface="Arimo Medium"/>
              </a:defRPr>
            </a:lvl8pPr>
            <a:lvl9pPr lvl="8" algn="ctr">
              <a:lnSpc>
                <a:spcPct val="115000"/>
              </a:lnSpc>
              <a:spcBef>
                <a:spcPts val="0"/>
              </a:spcBef>
              <a:spcAft>
                <a:spcPts val="0"/>
              </a:spcAft>
              <a:buNone/>
              <a:defRPr sz="4800">
                <a:latin typeface="Arimo Medium"/>
                <a:ea typeface="Arimo Medium"/>
                <a:cs typeface="Arimo Medium"/>
                <a:sym typeface="Arimo Medium"/>
              </a:defRPr>
            </a:lvl9pPr>
          </a:lstStyle>
          <a:p/>
        </p:txBody>
      </p:sp>
      <p:sp>
        <p:nvSpPr>
          <p:cNvPr id="207" name="Google Shape;207;p20"/>
          <p:cNvSpPr txBox="1"/>
          <p:nvPr>
            <p:ph idx="1"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208" name="Google Shape;208;p20"/>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extLst>
    <p:ext uri="{DCECCB84-F9BA-43D5-87BE-67443E8EF086}">
      <p15:sldGuideLst>
        <p15:guide id="1" pos="2653">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Alt 2">
  <p:cSld name="BLANK_1_1_1">
    <p:bg>
      <p:bgPr>
        <a:solidFill>
          <a:schemeClr val="accent5"/>
        </a:solidFill>
      </p:bgPr>
    </p:bg>
    <p:spTree>
      <p:nvGrpSpPr>
        <p:cNvPr id="17" name="Shape 17"/>
        <p:cNvGrpSpPr/>
        <p:nvPr/>
      </p:nvGrpSpPr>
      <p:grpSpPr>
        <a:xfrm>
          <a:off x="0" y="0"/>
          <a:ext cx="0" cy="0"/>
          <a:chOff x="0" y="0"/>
          <a:chExt cx="0" cy="0"/>
        </a:xfrm>
      </p:grpSpPr>
      <p:grpSp>
        <p:nvGrpSpPr>
          <p:cNvPr id="18" name="Google Shape;18;p3"/>
          <p:cNvGrpSpPr/>
          <p:nvPr/>
        </p:nvGrpSpPr>
        <p:grpSpPr>
          <a:xfrm>
            <a:off x="277515" y="277501"/>
            <a:ext cx="8589075" cy="4593888"/>
            <a:chOff x="277500" y="277500"/>
            <a:chExt cx="8589075" cy="4593888"/>
          </a:xfrm>
        </p:grpSpPr>
        <p:pic>
          <p:nvPicPr>
            <p:cNvPr id="19" name="Google Shape;19;p3"/>
            <p:cNvPicPr preferRelativeResize="0"/>
            <p:nvPr/>
          </p:nvPicPr>
          <p:blipFill>
            <a:blip r:embed="rId2">
              <a:alphaModFix amt="10000"/>
            </a:blip>
            <a:stretch>
              <a:fillRect/>
            </a:stretch>
          </p:blipFill>
          <p:spPr>
            <a:xfrm>
              <a:off x="277575" y="277500"/>
              <a:ext cx="8589000" cy="4593888"/>
            </a:xfrm>
            <a:prstGeom prst="rect">
              <a:avLst/>
            </a:prstGeom>
            <a:noFill/>
            <a:ln>
              <a:noFill/>
            </a:ln>
          </p:spPr>
        </p:pic>
        <p:sp>
          <p:nvSpPr>
            <p:cNvPr id="20" name="Google Shape;20;p3"/>
            <p:cNvSpPr/>
            <p:nvPr/>
          </p:nvSpPr>
          <p:spPr>
            <a:xfrm>
              <a:off x="277500" y="277500"/>
              <a:ext cx="8589000" cy="4582500"/>
            </a:xfrm>
            <a:prstGeom prst="roundRect">
              <a:avLst>
                <a:gd fmla="val 609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Arimo"/>
                <a:ea typeface="Arimo"/>
                <a:cs typeface="Arimo"/>
                <a:sym typeface="Arimo"/>
              </a:endParaRPr>
            </a:p>
          </p:txBody>
        </p:sp>
      </p:grpSp>
      <p:sp>
        <p:nvSpPr>
          <p:cNvPr id="21" name="Google Shape;21;p3"/>
          <p:cNvSpPr/>
          <p:nvPr/>
        </p:nvSpPr>
        <p:spPr>
          <a:xfrm>
            <a:off x="601356" y="3751056"/>
            <a:ext cx="576000" cy="576000"/>
          </a:xfrm>
          <a:prstGeom prst="ellipse">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chemeClr val="lt1"/>
              </a:solidFill>
              <a:latin typeface="Arimo"/>
              <a:ea typeface="Arimo"/>
              <a:cs typeface="Arimo"/>
              <a:sym typeface="Arimo"/>
            </a:endParaRPr>
          </a:p>
        </p:txBody>
      </p:sp>
      <p:sp>
        <p:nvSpPr>
          <p:cNvPr id="22" name="Google Shape;22;p3"/>
          <p:cNvSpPr/>
          <p:nvPr/>
        </p:nvSpPr>
        <p:spPr>
          <a:xfrm>
            <a:off x="651558" y="3801258"/>
            <a:ext cx="475500" cy="4755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sz="1700">
              <a:solidFill>
                <a:schemeClr val="lt1"/>
              </a:solidFill>
              <a:latin typeface="Arimo"/>
              <a:ea typeface="Arimo"/>
              <a:cs typeface="Arimo"/>
              <a:sym typeface="Arimo"/>
            </a:endParaRPr>
          </a:p>
        </p:txBody>
      </p:sp>
      <p:sp>
        <p:nvSpPr>
          <p:cNvPr id="23" name="Google Shape;23;p3"/>
          <p:cNvSpPr txBox="1"/>
          <p:nvPr>
            <p:ph idx="1" type="subTitle"/>
          </p:nvPr>
        </p:nvSpPr>
        <p:spPr>
          <a:xfrm>
            <a:off x="601325" y="3751025"/>
            <a:ext cx="576000" cy="5760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600"/>
              <a:buFont typeface="Arimo"/>
              <a:buNone/>
              <a:defRPr sz="1600">
                <a:solidFill>
                  <a:schemeClr val="lt1"/>
                </a:solidFill>
                <a:latin typeface="Arimo"/>
                <a:ea typeface="Arimo"/>
                <a:cs typeface="Arimo"/>
                <a:sym typeface="Arimo"/>
              </a:defRPr>
            </a:lvl1pPr>
            <a:lvl2pPr lvl="1">
              <a:spcBef>
                <a:spcPts val="0"/>
              </a:spcBef>
              <a:spcAft>
                <a:spcPts val="0"/>
              </a:spcAft>
              <a:buClr>
                <a:schemeClr val="lt1"/>
              </a:buClr>
              <a:buSzPts val="1400"/>
              <a:buFont typeface="Arimo"/>
              <a:buNone/>
              <a:defRPr>
                <a:solidFill>
                  <a:schemeClr val="lt1"/>
                </a:solidFill>
                <a:latin typeface="Arimo"/>
                <a:ea typeface="Arimo"/>
                <a:cs typeface="Arimo"/>
                <a:sym typeface="Arimo"/>
              </a:defRPr>
            </a:lvl2pPr>
            <a:lvl3pPr lvl="2">
              <a:spcBef>
                <a:spcPts val="0"/>
              </a:spcBef>
              <a:spcAft>
                <a:spcPts val="0"/>
              </a:spcAft>
              <a:buClr>
                <a:schemeClr val="lt1"/>
              </a:buClr>
              <a:buSzPts val="1400"/>
              <a:buFont typeface="Arimo"/>
              <a:buNone/>
              <a:defRPr>
                <a:solidFill>
                  <a:schemeClr val="lt1"/>
                </a:solidFill>
                <a:latin typeface="Arimo"/>
                <a:ea typeface="Arimo"/>
                <a:cs typeface="Arimo"/>
                <a:sym typeface="Arimo"/>
              </a:defRPr>
            </a:lvl3pPr>
            <a:lvl4pPr lvl="3">
              <a:spcBef>
                <a:spcPts val="0"/>
              </a:spcBef>
              <a:spcAft>
                <a:spcPts val="0"/>
              </a:spcAft>
              <a:buClr>
                <a:schemeClr val="lt1"/>
              </a:buClr>
              <a:buSzPts val="1400"/>
              <a:buFont typeface="Arimo"/>
              <a:buNone/>
              <a:defRPr>
                <a:solidFill>
                  <a:schemeClr val="lt1"/>
                </a:solidFill>
                <a:latin typeface="Arimo"/>
                <a:ea typeface="Arimo"/>
                <a:cs typeface="Arimo"/>
                <a:sym typeface="Arimo"/>
              </a:defRPr>
            </a:lvl4pPr>
            <a:lvl5pPr lvl="4">
              <a:spcBef>
                <a:spcPts val="0"/>
              </a:spcBef>
              <a:spcAft>
                <a:spcPts val="0"/>
              </a:spcAft>
              <a:buClr>
                <a:schemeClr val="lt1"/>
              </a:buClr>
              <a:buSzPts val="1400"/>
              <a:buFont typeface="Arimo"/>
              <a:buNone/>
              <a:defRPr>
                <a:solidFill>
                  <a:schemeClr val="lt1"/>
                </a:solidFill>
                <a:latin typeface="Arimo"/>
                <a:ea typeface="Arimo"/>
                <a:cs typeface="Arimo"/>
                <a:sym typeface="Arimo"/>
              </a:defRPr>
            </a:lvl5pPr>
            <a:lvl6pPr lvl="5">
              <a:spcBef>
                <a:spcPts val="0"/>
              </a:spcBef>
              <a:spcAft>
                <a:spcPts val="0"/>
              </a:spcAft>
              <a:buClr>
                <a:schemeClr val="lt1"/>
              </a:buClr>
              <a:buSzPts val="1400"/>
              <a:buFont typeface="Arimo"/>
              <a:buNone/>
              <a:defRPr>
                <a:solidFill>
                  <a:schemeClr val="lt1"/>
                </a:solidFill>
                <a:latin typeface="Arimo"/>
                <a:ea typeface="Arimo"/>
                <a:cs typeface="Arimo"/>
                <a:sym typeface="Arimo"/>
              </a:defRPr>
            </a:lvl6pPr>
            <a:lvl7pPr lvl="6">
              <a:spcBef>
                <a:spcPts val="0"/>
              </a:spcBef>
              <a:spcAft>
                <a:spcPts val="0"/>
              </a:spcAft>
              <a:buClr>
                <a:schemeClr val="lt1"/>
              </a:buClr>
              <a:buSzPts val="1400"/>
              <a:buFont typeface="Arimo"/>
              <a:buNone/>
              <a:defRPr>
                <a:solidFill>
                  <a:schemeClr val="lt1"/>
                </a:solidFill>
                <a:latin typeface="Arimo"/>
                <a:ea typeface="Arimo"/>
                <a:cs typeface="Arimo"/>
                <a:sym typeface="Arimo"/>
              </a:defRPr>
            </a:lvl7pPr>
            <a:lvl8pPr lvl="7">
              <a:spcBef>
                <a:spcPts val="0"/>
              </a:spcBef>
              <a:spcAft>
                <a:spcPts val="0"/>
              </a:spcAft>
              <a:buClr>
                <a:schemeClr val="lt1"/>
              </a:buClr>
              <a:buSzPts val="1400"/>
              <a:buFont typeface="Arimo"/>
              <a:buNone/>
              <a:defRPr>
                <a:solidFill>
                  <a:schemeClr val="lt1"/>
                </a:solidFill>
                <a:latin typeface="Arimo"/>
                <a:ea typeface="Arimo"/>
                <a:cs typeface="Arimo"/>
                <a:sym typeface="Arimo"/>
              </a:defRPr>
            </a:lvl8pPr>
            <a:lvl9pPr lvl="8">
              <a:spcBef>
                <a:spcPts val="0"/>
              </a:spcBef>
              <a:spcAft>
                <a:spcPts val="0"/>
              </a:spcAft>
              <a:buClr>
                <a:schemeClr val="lt1"/>
              </a:buClr>
              <a:buSzPts val="1400"/>
              <a:buFont typeface="Arimo"/>
              <a:buNone/>
              <a:defRPr>
                <a:solidFill>
                  <a:schemeClr val="lt1"/>
                </a:solidFill>
                <a:latin typeface="Arimo"/>
                <a:ea typeface="Arimo"/>
                <a:cs typeface="Arimo"/>
                <a:sym typeface="Arimo"/>
              </a:defRPr>
            </a:lvl9pPr>
          </a:lstStyle>
          <a:p/>
        </p:txBody>
      </p:sp>
      <p:cxnSp>
        <p:nvCxnSpPr>
          <p:cNvPr id="24" name="Google Shape;24;p3"/>
          <p:cNvCxnSpPr/>
          <p:nvPr/>
        </p:nvCxnSpPr>
        <p:spPr>
          <a:xfrm rot="10800000">
            <a:off x="1341900" y="4039025"/>
            <a:ext cx="1014600" cy="0"/>
          </a:xfrm>
          <a:prstGeom prst="straightConnector1">
            <a:avLst/>
          </a:prstGeom>
          <a:noFill/>
          <a:ln cap="flat" cmpd="sng" w="9525">
            <a:solidFill>
              <a:schemeClr val="lt2"/>
            </a:solidFill>
            <a:prstDash val="solid"/>
            <a:round/>
            <a:headEnd len="med" w="med" type="oval"/>
            <a:tailEnd len="med" w="med" type="none"/>
          </a:ln>
        </p:spPr>
      </p:cxnSp>
      <p:sp>
        <p:nvSpPr>
          <p:cNvPr id="25" name="Google Shape;25;p3"/>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26" name="Google Shape;26;p3"/>
          <p:cNvSpPr txBox="1"/>
          <p:nvPr>
            <p:ph type="title"/>
          </p:nvPr>
        </p:nvSpPr>
        <p:spPr>
          <a:xfrm>
            <a:off x="2598475" y="3493075"/>
            <a:ext cx="5985300" cy="994800"/>
          </a:xfrm>
          <a:prstGeom prst="rect">
            <a:avLst/>
          </a:prstGeom>
        </p:spPr>
        <p:txBody>
          <a:bodyPr anchorCtr="0" anchor="ctr" bIns="0" lIns="0" spcFirstLastPara="1" rIns="0" wrap="square" tIns="0">
            <a:noAutofit/>
          </a:bodyPr>
          <a:lstStyle>
            <a:lvl1pPr lvl="0">
              <a:lnSpc>
                <a:spcPct val="80000"/>
              </a:lnSpc>
              <a:spcBef>
                <a:spcPts val="0"/>
              </a:spcBef>
              <a:spcAft>
                <a:spcPts val="0"/>
              </a:spcAft>
              <a:buNone/>
              <a:defRPr/>
            </a:lvl1pPr>
            <a:lvl2pPr lvl="1">
              <a:lnSpc>
                <a:spcPct val="80000"/>
              </a:lnSpc>
              <a:spcBef>
                <a:spcPts val="0"/>
              </a:spcBef>
              <a:spcAft>
                <a:spcPts val="0"/>
              </a:spcAft>
              <a:buNone/>
              <a:defRPr sz="4500"/>
            </a:lvl2pPr>
            <a:lvl3pPr lvl="2">
              <a:lnSpc>
                <a:spcPct val="80000"/>
              </a:lnSpc>
              <a:spcBef>
                <a:spcPts val="0"/>
              </a:spcBef>
              <a:spcAft>
                <a:spcPts val="0"/>
              </a:spcAft>
              <a:buNone/>
              <a:defRPr sz="4500"/>
            </a:lvl3pPr>
            <a:lvl4pPr lvl="3">
              <a:lnSpc>
                <a:spcPct val="80000"/>
              </a:lnSpc>
              <a:spcBef>
                <a:spcPts val="0"/>
              </a:spcBef>
              <a:spcAft>
                <a:spcPts val="0"/>
              </a:spcAft>
              <a:buNone/>
              <a:defRPr sz="4500"/>
            </a:lvl4pPr>
            <a:lvl5pPr lvl="4">
              <a:lnSpc>
                <a:spcPct val="80000"/>
              </a:lnSpc>
              <a:spcBef>
                <a:spcPts val="0"/>
              </a:spcBef>
              <a:spcAft>
                <a:spcPts val="0"/>
              </a:spcAft>
              <a:buNone/>
              <a:defRPr sz="4500"/>
            </a:lvl5pPr>
            <a:lvl6pPr lvl="5">
              <a:lnSpc>
                <a:spcPct val="80000"/>
              </a:lnSpc>
              <a:spcBef>
                <a:spcPts val="0"/>
              </a:spcBef>
              <a:spcAft>
                <a:spcPts val="0"/>
              </a:spcAft>
              <a:buNone/>
              <a:defRPr sz="4500"/>
            </a:lvl6pPr>
            <a:lvl7pPr lvl="6">
              <a:lnSpc>
                <a:spcPct val="80000"/>
              </a:lnSpc>
              <a:spcBef>
                <a:spcPts val="0"/>
              </a:spcBef>
              <a:spcAft>
                <a:spcPts val="0"/>
              </a:spcAft>
              <a:buNone/>
              <a:defRPr sz="4500"/>
            </a:lvl7pPr>
            <a:lvl8pPr lvl="7">
              <a:lnSpc>
                <a:spcPct val="80000"/>
              </a:lnSpc>
              <a:spcBef>
                <a:spcPts val="0"/>
              </a:spcBef>
              <a:spcAft>
                <a:spcPts val="0"/>
              </a:spcAft>
              <a:buNone/>
              <a:defRPr sz="4500"/>
            </a:lvl8pPr>
            <a:lvl9pPr lvl="8">
              <a:lnSpc>
                <a:spcPct val="80000"/>
              </a:lnSpc>
              <a:spcBef>
                <a:spcPts val="0"/>
              </a:spcBef>
              <a:spcAft>
                <a:spcPts val="0"/>
              </a:spcAft>
              <a:buNone/>
              <a:defRPr sz="45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itor characteristics">
  <p:cSld name="CUSTOM_19_2">
    <p:bg>
      <p:bgPr>
        <a:solidFill>
          <a:schemeClr val="accent5"/>
        </a:solidFill>
      </p:bgPr>
    </p:bg>
    <p:spTree>
      <p:nvGrpSpPr>
        <p:cNvPr id="209" name="Shape 209"/>
        <p:cNvGrpSpPr/>
        <p:nvPr/>
      </p:nvGrpSpPr>
      <p:grpSpPr>
        <a:xfrm>
          <a:off x="0" y="0"/>
          <a:ext cx="0" cy="0"/>
          <a:chOff x="0" y="0"/>
          <a:chExt cx="0" cy="0"/>
        </a:xfrm>
      </p:grpSpPr>
      <p:sp>
        <p:nvSpPr>
          <p:cNvPr id="210" name="Google Shape;210;p21"/>
          <p:cNvSpPr/>
          <p:nvPr/>
        </p:nvSpPr>
        <p:spPr>
          <a:xfrm>
            <a:off x="6766675" y="282250"/>
            <a:ext cx="2099700" cy="3008100"/>
          </a:xfrm>
          <a:prstGeom prst="roundRect">
            <a:avLst>
              <a:gd fmla="val 11954"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rimo"/>
              <a:ea typeface="Arimo"/>
              <a:cs typeface="Arimo"/>
              <a:sym typeface="Arimo"/>
            </a:endParaRPr>
          </a:p>
        </p:txBody>
      </p:sp>
      <p:sp>
        <p:nvSpPr>
          <p:cNvPr id="211" name="Google Shape;211;p21"/>
          <p:cNvSpPr/>
          <p:nvPr/>
        </p:nvSpPr>
        <p:spPr>
          <a:xfrm>
            <a:off x="277425" y="3414025"/>
            <a:ext cx="3513600" cy="1447800"/>
          </a:xfrm>
          <a:prstGeom prst="roundRect">
            <a:avLst>
              <a:gd fmla="val 1567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rimo"/>
              <a:ea typeface="Arimo"/>
              <a:cs typeface="Arimo"/>
              <a:sym typeface="Arimo"/>
            </a:endParaRPr>
          </a:p>
        </p:txBody>
      </p:sp>
      <p:sp>
        <p:nvSpPr>
          <p:cNvPr id="212" name="Google Shape;212;p21"/>
          <p:cNvSpPr/>
          <p:nvPr/>
        </p:nvSpPr>
        <p:spPr>
          <a:xfrm>
            <a:off x="5298000" y="1843500"/>
            <a:ext cx="1350600" cy="1447800"/>
          </a:xfrm>
          <a:prstGeom prst="roundRect">
            <a:avLst>
              <a:gd fmla="val 20704"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100"/>
              <a:buNone/>
            </a:pPr>
            <a:r>
              <a:t/>
            </a:r>
            <a:endParaRPr sz="1700">
              <a:solidFill>
                <a:schemeClr val="lt2"/>
              </a:solidFill>
              <a:latin typeface="Arimo"/>
              <a:ea typeface="Arimo"/>
              <a:cs typeface="Arimo"/>
              <a:sym typeface="Arimo"/>
            </a:endParaRPr>
          </a:p>
        </p:txBody>
      </p:sp>
      <p:sp>
        <p:nvSpPr>
          <p:cNvPr id="213" name="Google Shape;213;p21"/>
          <p:cNvSpPr/>
          <p:nvPr/>
        </p:nvSpPr>
        <p:spPr>
          <a:xfrm rot="-5400000">
            <a:off x="5577475" y="2049100"/>
            <a:ext cx="566700" cy="867300"/>
          </a:xfrm>
          <a:prstGeom prst="round2SameRect">
            <a:avLst>
              <a:gd fmla="val 49749"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Arimo"/>
              <a:ea typeface="Arimo"/>
              <a:cs typeface="Arimo"/>
              <a:sym typeface="Arimo"/>
            </a:endParaRPr>
          </a:p>
        </p:txBody>
      </p:sp>
      <p:sp>
        <p:nvSpPr>
          <p:cNvPr id="214" name="Google Shape;214;p21"/>
          <p:cNvSpPr/>
          <p:nvPr/>
        </p:nvSpPr>
        <p:spPr>
          <a:xfrm>
            <a:off x="5426850" y="2194075"/>
            <a:ext cx="1092900" cy="573600"/>
          </a:xfrm>
          <a:prstGeom prst="roundRect">
            <a:avLst>
              <a:gd fmla="val 50000" name="adj"/>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solidFill>
                <a:schemeClr val="lt2"/>
              </a:solidFill>
              <a:latin typeface="Arimo"/>
              <a:ea typeface="Arimo"/>
              <a:cs typeface="Arimo"/>
              <a:sym typeface="Arimo"/>
            </a:endParaRPr>
          </a:p>
        </p:txBody>
      </p:sp>
      <p:sp>
        <p:nvSpPr>
          <p:cNvPr id="215" name="Google Shape;215;p21"/>
          <p:cNvSpPr/>
          <p:nvPr>
            <p:ph idx="2" type="pic"/>
          </p:nvPr>
        </p:nvSpPr>
        <p:spPr>
          <a:xfrm>
            <a:off x="3910200" y="3408075"/>
            <a:ext cx="3486300" cy="1447800"/>
          </a:xfrm>
          <a:prstGeom prst="roundRect">
            <a:avLst>
              <a:gd fmla="val 16397" name="adj"/>
            </a:avLst>
          </a:prstGeom>
          <a:noFill/>
          <a:ln>
            <a:noFill/>
          </a:ln>
        </p:spPr>
      </p:sp>
      <p:sp>
        <p:nvSpPr>
          <p:cNvPr id="216" name="Google Shape;216;p21"/>
          <p:cNvSpPr/>
          <p:nvPr>
            <p:ph idx="3" type="pic"/>
          </p:nvPr>
        </p:nvSpPr>
        <p:spPr>
          <a:xfrm>
            <a:off x="277500" y="277500"/>
            <a:ext cx="2765700" cy="3013800"/>
          </a:xfrm>
          <a:prstGeom prst="roundRect">
            <a:avLst>
              <a:gd fmla="val 8721" name="adj"/>
            </a:avLst>
          </a:prstGeom>
          <a:noFill/>
          <a:ln>
            <a:noFill/>
          </a:ln>
        </p:spPr>
      </p:sp>
      <p:sp>
        <p:nvSpPr>
          <p:cNvPr id="217" name="Google Shape;217;p21"/>
          <p:cNvSpPr/>
          <p:nvPr>
            <p:ph idx="4" type="pic"/>
          </p:nvPr>
        </p:nvSpPr>
        <p:spPr>
          <a:xfrm>
            <a:off x="3161225" y="277500"/>
            <a:ext cx="1350600" cy="1447800"/>
          </a:xfrm>
          <a:prstGeom prst="roundRect">
            <a:avLst>
              <a:gd fmla="val 15267" name="adj"/>
            </a:avLst>
          </a:prstGeom>
          <a:noFill/>
          <a:ln>
            <a:noFill/>
          </a:ln>
        </p:spPr>
      </p:sp>
      <p:sp>
        <p:nvSpPr>
          <p:cNvPr id="218" name="Google Shape;218;p21"/>
          <p:cNvSpPr/>
          <p:nvPr>
            <p:ph idx="5" type="pic"/>
          </p:nvPr>
        </p:nvSpPr>
        <p:spPr>
          <a:xfrm>
            <a:off x="6883575" y="399550"/>
            <a:ext cx="1866000" cy="2775000"/>
          </a:xfrm>
          <a:prstGeom prst="roundRect">
            <a:avLst>
              <a:gd fmla="val 9097" name="adj"/>
            </a:avLst>
          </a:prstGeom>
          <a:noFill/>
          <a:ln>
            <a:noFill/>
          </a:ln>
        </p:spPr>
      </p:sp>
      <p:sp>
        <p:nvSpPr>
          <p:cNvPr id="219" name="Google Shape;219;p21"/>
          <p:cNvSpPr/>
          <p:nvPr>
            <p:ph idx="6" type="pic"/>
          </p:nvPr>
        </p:nvSpPr>
        <p:spPr>
          <a:xfrm>
            <a:off x="7516025" y="3407700"/>
            <a:ext cx="1350600" cy="1447800"/>
          </a:xfrm>
          <a:prstGeom prst="roundRect">
            <a:avLst>
              <a:gd fmla="val 16397" name="adj"/>
            </a:avLst>
          </a:prstGeom>
          <a:noFill/>
          <a:ln>
            <a:noFill/>
          </a:ln>
        </p:spPr>
      </p:sp>
      <p:sp>
        <p:nvSpPr>
          <p:cNvPr id="220" name="Google Shape;220;p21"/>
          <p:cNvSpPr/>
          <p:nvPr>
            <p:ph idx="7" type="pic"/>
          </p:nvPr>
        </p:nvSpPr>
        <p:spPr>
          <a:xfrm>
            <a:off x="394425" y="3528475"/>
            <a:ext cx="3279600" cy="1218900"/>
          </a:xfrm>
          <a:prstGeom prst="roundRect">
            <a:avLst>
              <a:gd fmla="val 11412" name="adj"/>
            </a:avLst>
          </a:prstGeom>
          <a:noFill/>
          <a:ln>
            <a:noFill/>
          </a:ln>
        </p:spPr>
      </p:sp>
      <p:sp>
        <p:nvSpPr>
          <p:cNvPr id="221" name="Google Shape;221;p21"/>
          <p:cNvSpPr/>
          <p:nvPr/>
        </p:nvSpPr>
        <p:spPr>
          <a:xfrm>
            <a:off x="3161225" y="1842600"/>
            <a:ext cx="2018700" cy="1447800"/>
          </a:xfrm>
          <a:prstGeom prst="roundRect">
            <a:avLst>
              <a:gd fmla="val 16667"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Arimo"/>
              <a:ea typeface="Arimo"/>
              <a:cs typeface="Arimo"/>
              <a:sym typeface="Arimo"/>
            </a:endParaRPr>
          </a:p>
        </p:txBody>
      </p:sp>
      <p:sp>
        <p:nvSpPr>
          <p:cNvPr id="222" name="Google Shape;222;p21"/>
          <p:cNvSpPr/>
          <p:nvPr/>
        </p:nvSpPr>
        <p:spPr>
          <a:xfrm>
            <a:off x="4629850" y="279301"/>
            <a:ext cx="2018700" cy="1447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Arimo"/>
              <a:ea typeface="Arimo"/>
              <a:cs typeface="Arimo"/>
              <a:sym typeface="Arimo"/>
            </a:endParaRPr>
          </a:p>
        </p:txBody>
      </p:sp>
      <p:cxnSp>
        <p:nvCxnSpPr>
          <p:cNvPr id="223" name="Google Shape;223;p21"/>
          <p:cNvCxnSpPr>
            <a:stCxn id="221" idx="1"/>
            <a:endCxn id="221" idx="3"/>
          </p:cNvCxnSpPr>
          <p:nvPr/>
        </p:nvCxnSpPr>
        <p:spPr>
          <a:xfrm>
            <a:off x="3161225" y="2566500"/>
            <a:ext cx="2018700" cy="0"/>
          </a:xfrm>
          <a:prstGeom prst="straightConnector1">
            <a:avLst/>
          </a:prstGeom>
          <a:noFill/>
          <a:ln cap="flat" cmpd="sng" w="9525">
            <a:solidFill>
              <a:schemeClr val="accent3"/>
            </a:solidFill>
            <a:prstDash val="solid"/>
            <a:round/>
            <a:headEnd len="med" w="med" type="none"/>
            <a:tailEnd len="med" w="med" type="none"/>
          </a:ln>
        </p:spPr>
      </p:cxnSp>
      <p:sp>
        <p:nvSpPr>
          <p:cNvPr id="224" name="Google Shape;224;p21"/>
          <p:cNvSpPr txBox="1"/>
          <p:nvPr>
            <p:ph idx="1" type="subTitle"/>
          </p:nvPr>
        </p:nvSpPr>
        <p:spPr>
          <a:xfrm>
            <a:off x="394425" y="4055150"/>
            <a:ext cx="3279600" cy="573600"/>
          </a:xfrm>
          <a:prstGeom prst="rect">
            <a:avLst/>
          </a:prstGeom>
        </p:spPr>
        <p:txBody>
          <a:bodyPr anchorCtr="0" anchor="b" bIns="0" lIns="91425" spcFirstLastPara="1" rIns="91425" wrap="square" tIns="0">
            <a:noAutofit/>
          </a:bodyPr>
          <a:lstStyle>
            <a:lvl1pPr lvl="0">
              <a:lnSpc>
                <a:spcPct val="90000"/>
              </a:lnSpc>
              <a:spcBef>
                <a:spcPts val="0"/>
              </a:spcBef>
              <a:spcAft>
                <a:spcPts val="0"/>
              </a:spcAft>
              <a:buNone/>
              <a:defRPr>
                <a:solidFill>
                  <a:schemeClr val="lt1"/>
                </a:solidFill>
                <a:latin typeface="Arimo"/>
                <a:ea typeface="Arimo"/>
                <a:cs typeface="Arimo"/>
                <a:sym typeface="Arimo"/>
              </a:defRPr>
            </a:lvl1pPr>
            <a:lvl2pPr lvl="1">
              <a:lnSpc>
                <a:spcPct val="90000"/>
              </a:lnSpc>
              <a:spcBef>
                <a:spcPts val="0"/>
              </a:spcBef>
              <a:spcAft>
                <a:spcPts val="0"/>
              </a:spcAft>
              <a:buNone/>
              <a:defRPr sz="1500">
                <a:solidFill>
                  <a:schemeClr val="lt1"/>
                </a:solidFill>
                <a:latin typeface="Arimo"/>
                <a:ea typeface="Arimo"/>
                <a:cs typeface="Arimo"/>
                <a:sym typeface="Arimo"/>
              </a:defRPr>
            </a:lvl2pPr>
            <a:lvl3pPr lvl="2">
              <a:lnSpc>
                <a:spcPct val="90000"/>
              </a:lnSpc>
              <a:spcBef>
                <a:spcPts val="0"/>
              </a:spcBef>
              <a:spcAft>
                <a:spcPts val="0"/>
              </a:spcAft>
              <a:buNone/>
              <a:defRPr sz="1500">
                <a:solidFill>
                  <a:schemeClr val="lt1"/>
                </a:solidFill>
                <a:latin typeface="Arimo"/>
                <a:ea typeface="Arimo"/>
                <a:cs typeface="Arimo"/>
                <a:sym typeface="Arimo"/>
              </a:defRPr>
            </a:lvl3pPr>
            <a:lvl4pPr lvl="3">
              <a:lnSpc>
                <a:spcPct val="90000"/>
              </a:lnSpc>
              <a:spcBef>
                <a:spcPts val="0"/>
              </a:spcBef>
              <a:spcAft>
                <a:spcPts val="0"/>
              </a:spcAft>
              <a:buNone/>
              <a:defRPr sz="1500">
                <a:solidFill>
                  <a:schemeClr val="lt1"/>
                </a:solidFill>
                <a:latin typeface="Arimo"/>
                <a:ea typeface="Arimo"/>
                <a:cs typeface="Arimo"/>
                <a:sym typeface="Arimo"/>
              </a:defRPr>
            </a:lvl4pPr>
            <a:lvl5pPr lvl="4">
              <a:lnSpc>
                <a:spcPct val="90000"/>
              </a:lnSpc>
              <a:spcBef>
                <a:spcPts val="0"/>
              </a:spcBef>
              <a:spcAft>
                <a:spcPts val="0"/>
              </a:spcAft>
              <a:buNone/>
              <a:defRPr sz="1500">
                <a:solidFill>
                  <a:schemeClr val="lt1"/>
                </a:solidFill>
                <a:latin typeface="Arimo"/>
                <a:ea typeface="Arimo"/>
                <a:cs typeface="Arimo"/>
                <a:sym typeface="Arimo"/>
              </a:defRPr>
            </a:lvl5pPr>
            <a:lvl6pPr lvl="5">
              <a:lnSpc>
                <a:spcPct val="90000"/>
              </a:lnSpc>
              <a:spcBef>
                <a:spcPts val="0"/>
              </a:spcBef>
              <a:spcAft>
                <a:spcPts val="0"/>
              </a:spcAft>
              <a:buNone/>
              <a:defRPr sz="1500">
                <a:solidFill>
                  <a:schemeClr val="lt1"/>
                </a:solidFill>
                <a:latin typeface="Arimo"/>
                <a:ea typeface="Arimo"/>
                <a:cs typeface="Arimo"/>
                <a:sym typeface="Arimo"/>
              </a:defRPr>
            </a:lvl6pPr>
            <a:lvl7pPr lvl="6">
              <a:lnSpc>
                <a:spcPct val="90000"/>
              </a:lnSpc>
              <a:spcBef>
                <a:spcPts val="0"/>
              </a:spcBef>
              <a:spcAft>
                <a:spcPts val="0"/>
              </a:spcAft>
              <a:buNone/>
              <a:defRPr sz="1500">
                <a:solidFill>
                  <a:schemeClr val="lt1"/>
                </a:solidFill>
                <a:latin typeface="Arimo"/>
                <a:ea typeface="Arimo"/>
                <a:cs typeface="Arimo"/>
                <a:sym typeface="Arimo"/>
              </a:defRPr>
            </a:lvl7pPr>
            <a:lvl8pPr lvl="7">
              <a:lnSpc>
                <a:spcPct val="90000"/>
              </a:lnSpc>
              <a:spcBef>
                <a:spcPts val="0"/>
              </a:spcBef>
              <a:spcAft>
                <a:spcPts val="0"/>
              </a:spcAft>
              <a:buNone/>
              <a:defRPr sz="1500">
                <a:solidFill>
                  <a:schemeClr val="lt1"/>
                </a:solidFill>
                <a:latin typeface="Arimo"/>
                <a:ea typeface="Arimo"/>
                <a:cs typeface="Arimo"/>
                <a:sym typeface="Arimo"/>
              </a:defRPr>
            </a:lvl8pPr>
            <a:lvl9pPr lvl="8">
              <a:lnSpc>
                <a:spcPct val="90000"/>
              </a:lnSpc>
              <a:spcBef>
                <a:spcPts val="0"/>
              </a:spcBef>
              <a:spcAft>
                <a:spcPts val="0"/>
              </a:spcAft>
              <a:buNone/>
              <a:defRPr sz="1500">
                <a:solidFill>
                  <a:schemeClr val="lt1"/>
                </a:solidFill>
                <a:latin typeface="Arimo"/>
                <a:ea typeface="Arimo"/>
                <a:cs typeface="Arimo"/>
                <a:sym typeface="Arimo"/>
              </a:defRPr>
            </a:lvl9pPr>
          </a:lstStyle>
          <a:p/>
        </p:txBody>
      </p:sp>
      <p:sp>
        <p:nvSpPr>
          <p:cNvPr id="225" name="Google Shape;225;p21"/>
          <p:cNvSpPr txBox="1"/>
          <p:nvPr>
            <p:ph idx="8" type="subTitle"/>
          </p:nvPr>
        </p:nvSpPr>
        <p:spPr>
          <a:xfrm>
            <a:off x="6883575" y="605875"/>
            <a:ext cx="1866000" cy="573600"/>
          </a:xfrm>
          <a:prstGeom prst="rect">
            <a:avLst/>
          </a:prstGeom>
        </p:spPr>
        <p:txBody>
          <a:bodyPr anchorCtr="0" anchor="ctr" bIns="0" lIns="91425" spcFirstLastPara="1" rIns="91425" wrap="square" tIns="0">
            <a:noAutofit/>
          </a:bodyPr>
          <a:lstStyle>
            <a:lvl1pPr lvl="0" algn="ctr">
              <a:lnSpc>
                <a:spcPct val="90000"/>
              </a:lnSpc>
              <a:spcBef>
                <a:spcPts val="0"/>
              </a:spcBef>
              <a:spcAft>
                <a:spcPts val="0"/>
              </a:spcAft>
              <a:buNone/>
              <a:defRPr>
                <a:solidFill>
                  <a:schemeClr val="lt2"/>
                </a:solidFill>
                <a:latin typeface="Arimo"/>
                <a:ea typeface="Arimo"/>
                <a:cs typeface="Arimo"/>
                <a:sym typeface="Arimo"/>
              </a:defRPr>
            </a:lvl1pPr>
            <a:lvl2pPr lvl="1">
              <a:lnSpc>
                <a:spcPct val="90000"/>
              </a:lnSpc>
              <a:spcBef>
                <a:spcPts val="0"/>
              </a:spcBef>
              <a:spcAft>
                <a:spcPts val="0"/>
              </a:spcAft>
              <a:buNone/>
              <a:defRPr sz="1500">
                <a:solidFill>
                  <a:schemeClr val="lt2"/>
                </a:solidFill>
                <a:latin typeface="Arimo"/>
                <a:ea typeface="Arimo"/>
                <a:cs typeface="Arimo"/>
                <a:sym typeface="Arimo"/>
              </a:defRPr>
            </a:lvl2pPr>
            <a:lvl3pPr lvl="2">
              <a:lnSpc>
                <a:spcPct val="90000"/>
              </a:lnSpc>
              <a:spcBef>
                <a:spcPts val="0"/>
              </a:spcBef>
              <a:spcAft>
                <a:spcPts val="0"/>
              </a:spcAft>
              <a:buNone/>
              <a:defRPr sz="1500">
                <a:solidFill>
                  <a:schemeClr val="lt2"/>
                </a:solidFill>
                <a:latin typeface="Arimo"/>
                <a:ea typeface="Arimo"/>
                <a:cs typeface="Arimo"/>
                <a:sym typeface="Arimo"/>
              </a:defRPr>
            </a:lvl3pPr>
            <a:lvl4pPr lvl="3">
              <a:lnSpc>
                <a:spcPct val="90000"/>
              </a:lnSpc>
              <a:spcBef>
                <a:spcPts val="0"/>
              </a:spcBef>
              <a:spcAft>
                <a:spcPts val="0"/>
              </a:spcAft>
              <a:buNone/>
              <a:defRPr sz="1500">
                <a:solidFill>
                  <a:schemeClr val="lt2"/>
                </a:solidFill>
                <a:latin typeface="Arimo"/>
                <a:ea typeface="Arimo"/>
                <a:cs typeface="Arimo"/>
                <a:sym typeface="Arimo"/>
              </a:defRPr>
            </a:lvl4pPr>
            <a:lvl5pPr lvl="4">
              <a:lnSpc>
                <a:spcPct val="90000"/>
              </a:lnSpc>
              <a:spcBef>
                <a:spcPts val="0"/>
              </a:spcBef>
              <a:spcAft>
                <a:spcPts val="0"/>
              </a:spcAft>
              <a:buNone/>
              <a:defRPr sz="1500">
                <a:solidFill>
                  <a:schemeClr val="lt2"/>
                </a:solidFill>
                <a:latin typeface="Arimo"/>
                <a:ea typeface="Arimo"/>
                <a:cs typeface="Arimo"/>
                <a:sym typeface="Arimo"/>
              </a:defRPr>
            </a:lvl5pPr>
            <a:lvl6pPr lvl="5">
              <a:lnSpc>
                <a:spcPct val="90000"/>
              </a:lnSpc>
              <a:spcBef>
                <a:spcPts val="0"/>
              </a:spcBef>
              <a:spcAft>
                <a:spcPts val="0"/>
              </a:spcAft>
              <a:buNone/>
              <a:defRPr sz="1500">
                <a:solidFill>
                  <a:schemeClr val="lt2"/>
                </a:solidFill>
                <a:latin typeface="Arimo"/>
                <a:ea typeface="Arimo"/>
                <a:cs typeface="Arimo"/>
                <a:sym typeface="Arimo"/>
              </a:defRPr>
            </a:lvl6pPr>
            <a:lvl7pPr lvl="6">
              <a:lnSpc>
                <a:spcPct val="90000"/>
              </a:lnSpc>
              <a:spcBef>
                <a:spcPts val="0"/>
              </a:spcBef>
              <a:spcAft>
                <a:spcPts val="0"/>
              </a:spcAft>
              <a:buNone/>
              <a:defRPr sz="1500">
                <a:solidFill>
                  <a:schemeClr val="lt2"/>
                </a:solidFill>
                <a:latin typeface="Arimo"/>
                <a:ea typeface="Arimo"/>
                <a:cs typeface="Arimo"/>
                <a:sym typeface="Arimo"/>
              </a:defRPr>
            </a:lvl7pPr>
            <a:lvl8pPr lvl="7">
              <a:lnSpc>
                <a:spcPct val="90000"/>
              </a:lnSpc>
              <a:spcBef>
                <a:spcPts val="0"/>
              </a:spcBef>
              <a:spcAft>
                <a:spcPts val="0"/>
              </a:spcAft>
              <a:buNone/>
              <a:defRPr sz="1500">
                <a:solidFill>
                  <a:schemeClr val="lt2"/>
                </a:solidFill>
                <a:latin typeface="Arimo"/>
                <a:ea typeface="Arimo"/>
                <a:cs typeface="Arimo"/>
                <a:sym typeface="Arimo"/>
              </a:defRPr>
            </a:lvl8pPr>
            <a:lvl9pPr lvl="8">
              <a:lnSpc>
                <a:spcPct val="90000"/>
              </a:lnSpc>
              <a:spcBef>
                <a:spcPts val="0"/>
              </a:spcBef>
              <a:spcAft>
                <a:spcPts val="0"/>
              </a:spcAft>
              <a:buNone/>
              <a:defRPr sz="1500">
                <a:solidFill>
                  <a:schemeClr val="lt2"/>
                </a:solidFill>
                <a:latin typeface="Arimo"/>
                <a:ea typeface="Arimo"/>
                <a:cs typeface="Arimo"/>
                <a:sym typeface="Arimo"/>
              </a:defRPr>
            </a:lvl9pPr>
          </a:lstStyle>
          <a:p/>
        </p:txBody>
      </p:sp>
      <p:sp>
        <p:nvSpPr>
          <p:cNvPr id="226" name="Google Shape;226;p21"/>
          <p:cNvSpPr txBox="1"/>
          <p:nvPr>
            <p:ph idx="9" type="subTitle"/>
          </p:nvPr>
        </p:nvSpPr>
        <p:spPr>
          <a:xfrm>
            <a:off x="3910200" y="3779175"/>
            <a:ext cx="3486300" cy="705600"/>
          </a:xfrm>
          <a:prstGeom prst="rect">
            <a:avLst/>
          </a:prstGeom>
        </p:spPr>
        <p:txBody>
          <a:bodyPr anchorCtr="0" anchor="ctr" bIns="0" lIns="91425" spcFirstLastPara="1" rIns="91425" wrap="square" tIns="0">
            <a:noAutofit/>
          </a:bodyPr>
          <a:lstStyle>
            <a:lvl1pPr lvl="0" algn="ctr">
              <a:lnSpc>
                <a:spcPct val="90000"/>
              </a:lnSpc>
              <a:spcBef>
                <a:spcPts val="0"/>
              </a:spcBef>
              <a:spcAft>
                <a:spcPts val="0"/>
              </a:spcAft>
              <a:buNone/>
              <a:defRPr sz="2400">
                <a:solidFill>
                  <a:schemeClr val="lt2"/>
                </a:solidFill>
                <a:latin typeface="Arimo"/>
                <a:ea typeface="Arimo"/>
                <a:cs typeface="Arimo"/>
                <a:sym typeface="Arimo"/>
              </a:defRPr>
            </a:lvl1pPr>
            <a:lvl2pPr lvl="1" algn="ctr">
              <a:lnSpc>
                <a:spcPct val="90000"/>
              </a:lnSpc>
              <a:spcBef>
                <a:spcPts val="0"/>
              </a:spcBef>
              <a:spcAft>
                <a:spcPts val="0"/>
              </a:spcAft>
              <a:buNone/>
              <a:defRPr sz="2500">
                <a:solidFill>
                  <a:schemeClr val="lt2"/>
                </a:solidFill>
                <a:latin typeface="Arimo"/>
                <a:ea typeface="Arimo"/>
                <a:cs typeface="Arimo"/>
                <a:sym typeface="Arimo"/>
              </a:defRPr>
            </a:lvl2pPr>
            <a:lvl3pPr lvl="2" algn="ctr">
              <a:lnSpc>
                <a:spcPct val="90000"/>
              </a:lnSpc>
              <a:spcBef>
                <a:spcPts val="0"/>
              </a:spcBef>
              <a:spcAft>
                <a:spcPts val="0"/>
              </a:spcAft>
              <a:buNone/>
              <a:defRPr sz="2500">
                <a:solidFill>
                  <a:schemeClr val="lt2"/>
                </a:solidFill>
                <a:latin typeface="Arimo"/>
                <a:ea typeface="Arimo"/>
                <a:cs typeface="Arimo"/>
                <a:sym typeface="Arimo"/>
              </a:defRPr>
            </a:lvl3pPr>
            <a:lvl4pPr lvl="3" algn="ctr">
              <a:lnSpc>
                <a:spcPct val="90000"/>
              </a:lnSpc>
              <a:spcBef>
                <a:spcPts val="0"/>
              </a:spcBef>
              <a:spcAft>
                <a:spcPts val="0"/>
              </a:spcAft>
              <a:buNone/>
              <a:defRPr sz="2500">
                <a:solidFill>
                  <a:schemeClr val="lt2"/>
                </a:solidFill>
                <a:latin typeface="Arimo"/>
                <a:ea typeface="Arimo"/>
                <a:cs typeface="Arimo"/>
                <a:sym typeface="Arimo"/>
              </a:defRPr>
            </a:lvl4pPr>
            <a:lvl5pPr lvl="4" algn="ctr">
              <a:lnSpc>
                <a:spcPct val="90000"/>
              </a:lnSpc>
              <a:spcBef>
                <a:spcPts val="0"/>
              </a:spcBef>
              <a:spcAft>
                <a:spcPts val="0"/>
              </a:spcAft>
              <a:buNone/>
              <a:defRPr sz="2500">
                <a:solidFill>
                  <a:schemeClr val="lt2"/>
                </a:solidFill>
                <a:latin typeface="Arimo"/>
                <a:ea typeface="Arimo"/>
                <a:cs typeface="Arimo"/>
                <a:sym typeface="Arimo"/>
              </a:defRPr>
            </a:lvl5pPr>
            <a:lvl6pPr lvl="5" algn="ctr">
              <a:lnSpc>
                <a:spcPct val="90000"/>
              </a:lnSpc>
              <a:spcBef>
                <a:spcPts val="0"/>
              </a:spcBef>
              <a:spcAft>
                <a:spcPts val="0"/>
              </a:spcAft>
              <a:buNone/>
              <a:defRPr sz="2500">
                <a:solidFill>
                  <a:schemeClr val="lt2"/>
                </a:solidFill>
                <a:latin typeface="Arimo"/>
                <a:ea typeface="Arimo"/>
                <a:cs typeface="Arimo"/>
                <a:sym typeface="Arimo"/>
              </a:defRPr>
            </a:lvl6pPr>
            <a:lvl7pPr lvl="6" algn="ctr">
              <a:lnSpc>
                <a:spcPct val="90000"/>
              </a:lnSpc>
              <a:spcBef>
                <a:spcPts val="0"/>
              </a:spcBef>
              <a:spcAft>
                <a:spcPts val="0"/>
              </a:spcAft>
              <a:buNone/>
              <a:defRPr sz="2500">
                <a:solidFill>
                  <a:schemeClr val="lt2"/>
                </a:solidFill>
                <a:latin typeface="Arimo"/>
                <a:ea typeface="Arimo"/>
                <a:cs typeface="Arimo"/>
                <a:sym typeface="Arimo"/>
              </a:defRPr>
            </a:lvl7pPr>
            <a:lvl8pPr lvl="7" algn="ctr">
              <a:lnSpc>
                <a:spcPct val="90000"/>
              </a:lnSpc>
              <a:spcBef>
                <a:spcPts val="0"/>
              </a:spcBef>
              <a:spcAft>
                <a:spcPts val="0"/>
              </a:spcAft>
              <a:buNone/>
              <a:defRPr sz="2500">
                <a:solidFill>
                  <a:schemeClr val="lt2"/>
                </a:solidFill>
                <a:latin typeface="Arimo"/>
                <a:ea typeface="Arimo"/>
                <a:cs typeface="Arimo"/>
                <a:sym typeface="Arimo"/>
              </a:defRPr>
            </a:lvl8pPr>
            <a:lvl9pPr lvl="8" algn="ctr">
              <a:lnSpc>
                <a:spcPct val="90000"/>
              </a:lnSpc>
              <a:spcBef>
                <a:spcPts val="0"/>
              </a:spcBef>
              <a:spcAft>
                <a:spcPts val="0"/>
              </a:spcAft>
              <a:buNone/>
              <a:defRPr sz="2500">
                <a:solidFill>
                  <a:schemeClr val="lt2"/>
                </a:solidFill>
                <a:latin typeface="Arimo"/>
                <a:ea typeface="Arimo"/>
                <a:cs typeface="Arimo"/>
                <a:sym typeface="Arimo"/>
              </a:defRPr>
            </a:lvl9pPr>
          </a:lstStyle>
          <a:p/>
        </p:txBody>
      </p:sp>
      <p:sp>
        <p:nvSpPr>
          <p:cNvPr id="227" name="Google Shape;227;p21"/>
          <p:cNvSpPr txBox="1"/>
          <p:nvPr>
            <p:ph idx="13" type="subTitle"/>
          </p:nvPr>
        </p:nvSpPr>
        <p:spPr>
          <a:xfrm>
            <a:off x="291075" y="2571750"/>
            <a:ext cx="2765700" cy="705600"/>
          </a:xfrm>
          <a:prstGeom prst="rect">
            <a:avLst/>
          </a:prstGeom>
        </p:spPr>
        <p:txBody>
          <a:bodyPr anchorCtr="0" anchor="b" bIns="0" lIns="91425" spcFirstLastPara="1" rIns="91425" wrap="square" tIns="0">
            <a:noAutofit/>
          </a:bodyPr>
          <a:lstStyle>
            <a:lvl1pPr lvl="0">
              <a:lnSpc>
                <a:spcPct val="90000"/>
              </a:lnSpc>
              <a:spcBef>
                <a:spcPts val="0"/>
              </a:spcBef>
              <a:spcAft>
                <a:spcPts val="0"/>
              </a:spcAft>
              <a:buNone/>
              <a:defRPr sz="2400">
                <a:solidFill>
                  <a:schemeClr val="lt1"/>
                </a:solidFill>
                <a:latin typeface="Arimo"/>
                <a:ea typeface="Arimo"/>
                <a:cs typeface="Arimo"/>
                <a:sym typeface="Arimo"/>
              </a:defRPr>
            </a:lvl1pPr>
            <a:lvl2pPr lvl="1">
              <a:lnSpc>
                <a:spcPct val="90000"/>
              </a:lnSpc>
              <a:spcBef>
                <a:spcPts val="0"/>
              </a:spcBef>
              <a:spcAft>
                <a:spcPts val="0"/>
              </a:spcAft>
              <a:buNone/>
              <a:defRPr sz="2500">
                <a:solidFill>
                  <a:schemeClr val="lt1"/>
                </a:solidFill>
                <a:latin typeface="Arimo"/>
                <a:ea typeface="Arimo"/>
                <a:cs typeface="Arimo"/>
                <a:sym typeface="Arimo"/>
              </a:defRPr>
            </a:lvl2pPr>
            <a:lvl3pPr lvl="2">
              <a:lnSpc>
                <a:spcPct val="90000"/>
              </a:lnSpc>
              <a:spcBef>
                <a:spcPts val="0"/>
              </a:spcBef>
              <a:spcAft>
                <a:spcPts val="0"/>
              </a:spcAft>
              <a:buNone/>
              <a:defRPr sz="2500">
                <a:solidFill>
                  <a:schemeClr val="lt1"/>
                </a:solidFill>
                <a:latin typeface="Arimo"/>
                <a:ea typeface="Arimo"/>
                <a:cs typeface="Arimo"/>
                <a:sym typeface="Arimo"/>
              </a:defRPr>
            </a:lvl3pPr>
            <a:lvl4pPr lvl="3">
              <a:lnSpc>
                <a:spcPct val="90000"/>
              </a:lnSpc>
              <a:spcBef>
                <a:spcPts val="0"/>
              </a:spcBef>
              <a:spcAft>
                <a:spcPts val="0"/>
              </a:spcAft>
              <a:buNone/>
              <a:defRPr sz="2500">
                <a:solidFill>
                  <a:schemeClr val="lt1"/>
                </a:solidFill>
                <a:latin typeface="Arimo"/>
                <a:ea typeface="Arimo"/>
                <a:cs typeface="Arimo"/>
                <a:sym typeface="Arimo"/>
              </a:defRPr>
            </a:lvl4pPr>
            <a:lvl5pPr lvl="4">
              <a:lnSpc>
                <a:spcPct val="90000"/>
              </a:lnSpc>
              <a:spcBef>
                <a:spcPts val="0"/>
              </a:spcBef>
              <a:spcAft>
                <a:spcPts val="0"/>
              </a:spcAft>
              <a:buNone/>
              <a:defRPr sz="2500">
                <a:solidFill>
                  <a:schemeClr val="lt1"/>
                </a:solidFill>
                <a:latin typeface="Arimo"/>
                <a:ea typeface="Arimo"/>
                <a:cs typeface="Arimo"/>
                <a:sym typeface="Arimo"/>
              </a:defRPr>
            </a:lvl5pPr>
            <a:lvl6pPr lvl="5">
              <a:lnSpc>
                <a:spcPct val="90000"/>
              </a:lnSpc>
              <a:spcBef>
                <a:spcPts val="0"/>
              </a:spcBef>
              <a:spcAft>
                <a:spcPts val="0"/>
              </a:spcAft>
              <a:buNone/>
              <a:defRPr sz="2500">
                <a:solidFill>
                  <a:schemeClr val="lt1"/>
                </a:solidFill>
                <a:latin typeface="Arimo"/>
                <a:ea typeface="Arimo"/>
                <a:cs typeface="Arimo"/>
                <a:sym typeface="Arimo"/>
              </a:defRPr>
            </a:lvl6pPr>
            <a:lvl7pPr lvl="6">
              <a:lnSpc>
                <a:spcPct val="90000"/>
              </a:lnSpc>
              <a:spcBef>
                <a:spcPts val="0"/>
              </a:spcBef>
              <a:spcAft>
                <a:spcPts val="0"/>
              </a:spcAft>
              <a:buNone/>
              <a:defRPr sz="2500">
                <a:solidFill>
                  <a:schemeClr val="lt1"/>
                </a:solidFill>
                <a:latin typeface="Arimo"/>
                <a:ea typeface="Arimo"/>
                <a:cs typeface="Arimo"/>
                <a:sym typeface="Arimo"/>
              </a:defRPr>
            </a:lvl7pPr>
            <a:lvl8pPr lvl="7">
              <a:lnSpc>
                <a:spcPct val="90000"/>
              </a:lnSpc>
              <a:spcBef>
                <a:spcPts val="0"/>
              </a:spcBef>
              <a:spcAft>
                <a:spcPts val="0"/>
              </a:spcAft>
              <a:buNone/>
              <a:defRPr sz="2500">
                <a:solidFill>
                  <a:schemeClr val="lt1"/>
                </a:solidFill>
                <a:latin typeface="Arimo"/>
                <a:ea typeface="Arimo"/>
                <a:cs typeface="Arimo"/>
                <a:sym typeface="Arimo"/>
              </a:defRPr>
            </a:lvl8pPr>
            <a:lvl9pPr lvl="8">
              <a:lnSpc>
                <a:spcPct val="90000"/>
              </a:lnSpc>
              <a:spcBef>
                <a:spcPts val="0"/>
              </a:spcBef>
              <a:spcAft>
                <a:spcPts val="0"/>
              </a:spcAft>
              <a:buNone/>
              <a:defRPr sz="2500">
                <a:solidFill>
                  <a:schemeClr val="lt1"/>
                </a:solidFill>
                <a:latin typeface="Arimo"/>
                <a:ea typeface="Arimo"/>
                <a:cs typeface="Arimo"/>
                <a:sym typeface="Arimo"/>
              </a:defRPr>
            </a:lvl9pPr>
          </a:lstStyle>
          <a:p/>
        </p:txBody>
      </p:sp>
      <p:sp>
        <p:nvSpPr>
          <p:cNvPr id="228" name="Google Shape;228;p21"/>
          <p:cNvSpPr txBox="1"/>
          <p:nvPr>
            <p:ph idx="14" type="subTitle"/>
          </p:nvPr>
        </p:nvSpPr>
        <p:spPr>
          <a:xfrm>
            <a:off x="4629850" y="694401"/>
            <a:ext cx="2018700" cy="566700"/>
          </a:xfrm>
          <a:prstGeom prst="rect">
            <a:avLst/>
          </a:prstGeom>
        </p:spPr>
        <p:txBody>
          <a:bodyPr anchorCtr="0" anchor="ctr" bIns="0" lIns="91425" spcFirstLastPara="1" rIns="91425" wrap="square" tIns="0">
            <a:noAutofit/>
          </a:bodyPr>
          <a:lstStyle>
            <a:lvl1pPr lvl="0" algn="ctr">
              <a:lnSpc>
                <a:spcPct val="90000"/>
              </a:lnSpc>
              <a:spcBef>
                <a:spcPts val="0"/>
              </a:spcBef>
              <a:spcAft>
                <a:spcPts val="0"/>
              </a:spcAft>
              <a:buNone/>
              <a:defRPr sz="1800">
                <a:latin typeface="Arimo"/>
                <a:ea typeface="Arimo"/>
                <a:cs typeface="Arimo"/>
                <a:sym typeface="Arimo"/>
              </a:defRPr>
            </a:lvl1pPr>
            <a:lvl2pPr lvl="1" algn="ctr">
              <a:lnSpc>
                <a:spcPct val="90000"/>
              </a:lnSpc>
              <a:spcBef>
                <a:spcPts val="0"/>
              </a:spcBef>
              <a:spcAft>
                <a:spcPts val="0"/>
              </a:spcAft>
              <a:buNone/>
              <a:defRPr sz="2500">
                <a:latin typeface="Arimo"/>
                <a:ea typeface="Arimo"/>
                <a:cs typeface="Arimo"/>
                <a:sym typeface="Arimo"/>
              </a:defRPr>
            </a:lvl2pPr>
            <a:lvl3pPr lvl="2" algn="ctr">
              <a:lnSpc>
                <a:spcPct val="90000"/>
              </a:lnSpc>
              <a:spcBef>
                <a:spcPts val="0"/>
              </a:spcBef>
              <a:spcAft>
                <a:spcPts val="0"/>
              </a:spcAft>
              <a:buNone/>
              <a:defRPr sz="2500">
                <a:latin typeface="Arimo"/>
                <a:ea typeface="Arimo"/>
                <a:cs typeface="Arimo"/>
                <a:sym typeface="Arimo"/>
              </a:defRPr>
            </a:lvl3pPr>
            <a:lvl4pPr lvl="3" algn="ctr">
              <a:lnSpc>
                <a:spcPct val="90000"/>
              </a:lnSpc>
              <a:spcBef>
                <a:spcPts val="0"/>
              </a:spcBef>
              <a:spcAft>
                <a:spcPts val="0"/>
              </a:spcAft>
              <a:buNone/>
              <a:defRPr sz="2500">
                <a:latin typeface="Arimo"/>
                <a:ea typeface="Arimo"/>
                <a:cs typeface="Arimo"/>
                <a:sym typeface="Arimo"/>
              </a:defRPr>
            </a:lvl4pPr>
            <a:lvl5pPr lvl="4" algn="ctr">
              <a:lnSpc>
                <a:spcPct val="90000"/>
              </a:lnSpc>
              <a:spcBef>
                <a:spcPts val="0"/>
              </a:spcBef>
              <a:spcAft>
                <a:spcPts val="0"/>
              </a:spcAft>
              <a:buNone/>
              <a:defRPr sz="2500">
                <a:latin typeface="Arimo"/>
                <a:ea typeface="Arimo"/>
                <a:cs typeface="Arimo"/>
                <a:sym typeface="Arimo"/>
              </a:defRPr>
            </a:lvl5pPr>
            <a:lvl6pPr lvl="5" algn="ctr">
              <a:lnSpc>
                <a:spcPct val="90000"/>
              </a:lnSpc>
              <a:spcBef>
                <a:spcPts val="0"/>
              </a:spcBef>
              <a:spcAft>
                <a:spcPts val="0"/>
              </a:spcAft>
              <a:buNone/>
              <a:defRPr sz="2500">
                <a:latin typeface="Arimo"/>
                <a:ea typeface="Arimo"/>
                <a:cs typeface="Arimo"/>
                <a:sym typeface="Arimo"/>
              </a:defRPr>
            </a:lvl6pPr>
            <a:lvl7pPr lvl="6" algn="ctr">
              <a:lnSpc>
                <a:spcPct val="90000"/>
              </a:lnSpc>
              <a:spcBef>
                <a:spcPts val="0"/>
              </a:spcBef>
              <a:spcAft>
                <a:spcPts val="0"/>
              </a:spcAft>
              <a:buNone/>
              <a:defRPr sz="2500">
                <a:latin typeface="Arimo"/>
                <a:ea typeface="Arimo"/>
                <a:cs typeface="Arimo"/>
                <a:sym typeface="Arimo"/>
              </a:defRPr>
            </a:lvl7pPr>
            <a:lvl8pPr lvl="7" algn="ctr">
              <a:lnSpc>
                <a:spcPct val="90000"/>
              </a:lnSpc>
              <a:spcBef>
                <a:spcPts val="0"/>
              </a:spcBef>
              <a:spcAft>
                <a:spcPts val="0"/>
              </a:spcAft>
              <a:buNone/>
              <a:defRPr sz="2500">
                <a:latin typeface="Arimo"/>
                <a:ea typeface="Arimo"/>
                <a:cs typeface="Arimo"/>
                <a:sym typeface="Arimo"/>
              </a:defRPr>
            </a:lvl8pPr>
            <a:lvl9pPr lvl="8" algn="ctr">
              <a:lnSpc>
                <a:spcPct val="90000"/>
              </a:lnSpc>
              <a:spcBef>
                <a:spcPts val="0"/>
              </a:spcBef>
              <a:spcAft>
                <a:spcPts val="0"/>
              </a:spcAft>
              <a:buNone/>
              <a:defRPr sz="2500">
                <a:latin typeface="Arimo"/>
                <a:ea typeface="Arimo"/>
                <a:cs typeface="Arimo"/>
                <a:sym typeface="Arimo"/>
              </a:defRPr>
            </a:lvl9pPr>
          </a:lstStyle>
          <a:p/>
        </p:txBody>
      </p:sp>
      <p:sp>
        <p:nvSpPr>
          <p:cNvPr id="229" name="Google Shape;229;p21"/>
          <p:cNvSpPr txBox="1"/>
          <p:nvPr>
            <p:ph idx="15" type="subTitle"/>
          </p:nvPr>
        </p:nvSpPr>
        <p:spPr>
          <a:xfrm>
            <a:off x="4629900" y="1390480"/>
            <a:ext cx="2018700" cy="224100"/>
          </a:xfrm>
          <a:prstGeom prst="rect">
            <a:avLst/>
          </a:prstGeom>
        </p:spPr>
        <p:txBody>
          <a:bodyPr anchorCtr="0" anchor="b" bIns="0" lIns="91425" spcFirstLastPara="1" rIns="91425" wrap="square" tIns="0">
            <a:noAutofit/>
          </a:bodyPr>
          <a:lstStyle>
            <a:lvl1pPr lvl="0" algn="ctr">
              <a:lnSpc>
                <a:spcPct val="90000"/>
              </a:lnSpc>
              <a:spcBef>
                <a:spcPts val="0"/>
              </a:spcBef>
              <a:spcAft>
                <a:spcPts val="0"/>
              </a:spcAft>
              <a:buNone/>
              <a:defRPr sz="1000" u="sng"/>
            </a:lvl1pPr>
            <a:lvl2pPr lvl="1" algn="ctr">
              <a:lnSpc>
                <a:spcPct val="90000"/>
              </a:lnSpc>
              <a:spcBef>
                <a:spcPts val="0"/>
              </a:spcBef>
              <a:spcAft>
                <a:spcPts val="0"/>
              </a:spcAft>
              <a:buNone/>
              <a:defRPr sz="2700">
                <a:latin typeface="Arimo"/>
                <a:ea typeface="Arimo"/>
                <a:cs typeface="Arimo"/>
                <a:sym typeface="Arimo"/>
              </a:defRPr>
            </a:lvl2pPr>
            <a:lvl3pPr lvl="2" algn="ctr">
              <a:lnSpc>
                <a:spcPct val="90000"/>
              </a:lnSpc>
              <a:spcBef>
                <a:spcPts val="0"/>
              </a:spcBef>
              <a:spcAft>
                <a:spcPts val="0"/>
              </a:spcAft>
              <a:buNone/>
              <a:defRPr sz="2700">
                <a:latin typeface="Arimo"/>
                <a:ea typeface="Arimo"/>
                <a:cs typeface="Arimo"/>
                <a:sym typeface="Arimo"/>
              </a:defRPr>
            </a:lvl3pPr>
            <a:lvl4pPr lvl="3" algn="ctr">
              <a:lnSpc>
                <a:spcPct val="90000"/>
              </a:lnSpc>
              <a:spcBef>
                <a:spcPts val="0"/>
              </a:spcBef>
              <a:spcAft>
                <a:spcPts val="0"/>
              </a:spcAft>
              <a:buNone/>
              <a:defRPr sz="2700">
                <a:latin typeface="Arimo"/>
                <a:ea typeface="Arimo"/>
                <a:cs typeface="Arimo"/>
                <a:sym typeface="Arimo"/>
              </a:defRPr>
            </a:lvl4pPr>
            <a:lvl5pPr lvl="4" algn="ctr">
              <a:lnSpc>
                <a:spcPct val="90000"/>
              </a:lnSpc>
              <a:spcBef>
                <a:spcPts val="0"/>
              </a:spcBef>
              <a:spcAft>
                <a:spcPts val="0"/>
              </a:spcAft>
              <a:buNone/>
              <a:defRPr sz="2700">
                <a:latin typeface="Arimo"/>
                <a:ea typeface="Arimo"/>
                <a:cs typeface="Arimo"/>
                <a:sym typeface="Arimo"/>
              </a:defRPr>
            </a:lvl5pPr>
            <a:lvl6pPr lvl="5" algn="ctr">
              <a:lnSpc>
                <a:spcPct val="90000"/>
              </a:lnSpc>
              <a:spcBef>
                <a:spcPts val="0"/>
              </a:spcBef>
              <a:spcAft>
                <a:spcPts val="0"/>
              </a:spcAft>
              <a:buNone/>
              <a:defRPr sz="2700">
                <a:latin typeface="Arimo"/>
                <a:ea typeface="Arimo"/>
                <a:cs typeface="Arimo"/>
                <a:sym typeface="Arimo"/>
              </a:defRPr>
            </a:lvl6pPr>
            <a:lvl7pPr lvl="6" algn="ctr">
              <a:lnSpc>
                <a:spcPct val="90000"/>
              </a:lnSpc>
              <a:spcBef>
                <a:spcPts val="0"/>
              </a:spcBef>
              <a:spcAft>
                <a:spcPts val="0"/>
              </a:spcAft>
              <a:buNone/>
              <a:defRPr sz="2700">
                <a:latin typeface="Arimo"/>
                <a:ea typeface="Arimo"/>
                <a:cs typeface="Arimo"/>
                <a:sym typeface="Arimo"/>
              </a:defRPr>
            </a:lvl7pPr>
            <a:lvl8pPr lvl="7" algn="ctr">
              <a:lnSpc>
                <a:spcPct val="90000"/>
              </a:lnSpc>
              <a:spcBef>
                <a:spcPts val="0"/>
              </a:spcBef>
              <a:spcAft>
                <a:spcPts val="0"/>
              </a:spcAft>
              <a:buNone/>
              <a:defRPr sz="2700">
                <a:latin typeface="Arimo"/>
                <a:ea typeface="Arimo"/>
                <a:cs typeface="Arimo"/>
                <a:sym typeface="Arimo"/>
              </a:defRPr>
            </a:lvl8pPr>
            <a:lvl9pPr lvl="8" algn="ctr">
              <a:lnSpc>
                <a:spcPct val="90000"/>
              </a:lnSpc>
              <a:spcBef>
                <a:spcPts val="0"/>
              </a:spcBef>
              <a:spcAft>
                <a:spcPts val="0"/>
              </a:spcAft>
              <a:buNone/>
              <a:defRPr sz="2700">
                <a:latin typeface="Arimo"/>
                <a:ea typeface="Arimo"/>
                <a:cs typeface="Arimo"/>
                <a:sym typeface="Arimo"/>
              </a:defRPr>
            </a:lvl9pPr>
          </a:lstStyle>
          <a:p/>
        </p:txBody>
      </p:sp>
      <p:sp>
        <p:nvSpPr>
          <p:cNvPr id="230" name="Google Shape;230;p21"/>
          <p:cNvSpPr txBox="1"/>
          <p:nvPr>
            <p:ph idx="16" type="subTitle"/>
          </p:nvPr>
        </p:nvSpPr>
        <p:spPr>
          <a:xfrm>
            <a:off x="3596775" y="2292000"/>
            <a:ext cx="1507500" cy="224100"/>
          </a:xfrm>
          <a:prstGeom prst="rect">
            <a:avLst/>
          </a:prstGeom>
        </p:spPr>
        <p:txBody>
          <a:bodyPr anchorCtr="0" anchor="b" bIns="0" lIns="91425" spcFirstLastPara="1" rIns="91425" wrap="square" tIns="0">
            <a:noAutofit/>
          </a:bodyPr>
          <a:lstStyle>
            <a:lvl1pPr lvl="0">
              <a:lnSpc>
                <a:spcPct val="90000"/>
              </a:lnSpc>
              <a:spcBef>
                <a:spcPts val="0"/>
              </a:spcBef>
              <a:spcAft>
                <a:spcPts val="0"/>
              </a:spcAft>
              <a:buNone/>
              <a:defRPr sz="1000">
                <a:solidFill>
                  <a:schemeClr val="lt2"/>
                </a:solidFill>
              </a:defRPr>
            </a:lvl1pPr>
            <a:lvl2pPr lvl="1" algn="ctr">
              <a:lnSpc>
                <a:spcPct val="90000"/>
              </a:lnSpc>
              <a:spcBef>
                <a:spcPts val="0"/>
              </a:spcBef>
              <a:spcAft>
                <a:spcPts val="0"/>
              </a:spcAft>
              <a:buNone/>
              <a:defRPr sz="2700">
                <a:solidFill>
                  <a:schemeClr val="lt2"/>
                </a:solidFill>
                <a:latin typeface="Arimo"/>
                <a:ea typeface="Arimo"/>
                <a:cs typeface="Arimo"/>
                <a:sym typeface="Arimo"/>
              </a:defRPr>
            </a:lvl2pPr>
            <a:lvl3pPr lvl="2" algn="ctr">
              <a:lnSpc>
                <a:spcPct val="90000"/>
              </a:lnSpc>
              <a:spcBef>
                <a:spcPts val="0"/>
              </a:spcBef>
              <a:spcAft>
                <a:spcPts val="0"/>
              </a:spcAft>
              <a:buNone/>
              <a:defRPr sz="2700">
                <a:solidFill>
                  <a:schemeClr val="lt2"/>
                </a:solidFill>
                <a:latin typeface="Arimo"/>
                <a:ea typeface="Arimo"/>
                <a:cs typeface="Arimo"/>
                <a:sym typeface="Arimo"/>
              </a:defRPr>
            </a:lvl3pPr>
            <a:lvl4pPr lvl="3" algn="ctr">
              <a:lnSpc>
                <a:spcPct val="90000"/>
              </a:lnSpc>
              <a:spcBef>
                <a:spcPts val="0"/>
              </a:spcBef>
              <a:spcAft>
                <a:spcPts val="0"/>
              </a:spcAft>
              <a:buNone/>
              <a:defRPr sz="2700">
                <a:solidFill>
                  <a:schemeClr val="lt2"/>
                </a:solidFill>
                <a:latin typeface="Arimo"/>
                <a:ea typeface="Arimo"/>
                <a:cs typeface="Arimo"/>
                <a:sym typeface="Arimo"/>
              </a:defRPr>
            </a:lvl4pPr>
            <a:lvl5pPr lvl="4" algn="ctr">
              <a:lnSpc>
                <a:spcPct val="90000"/>
              </a:lnSpc>
              <a:spcBef>
                <a:spcPts val="0"/>
              </a:spcBef>
              <a:spcAft>
                <a:spcPts val="0"/>
              </a:spcAft>
              <a:buNone/>
              <a:defRPr sz="2700">
                <a:solidFill>
                  <a:schemeClr val="lt2"/>
                </a:solidFill>
                <a:latin typeface="Arimo"/>
                <a:ea typeface="Arimo"/>
                <a:cs typeface="Arimo"/>
                <a:sym typeface="Arimo"/>
              </a:defRPr>
            </a:lvl5pPr>
            <a:lvl6pPr lvl="5" algn="ctr">
              <a:lnSpc>
                <a:spcPct val="90000"/>
              </a:lnSpc>
              <a:spcBef>
                <a:spcPts val="0"/>
              </a:spcBef>
              <a:spcAft>
                <a:spcPts val="0"/>
              </a:spcAft>
              <a:buNone/>
              <a:defRPr sz="2700">
                <a:solidFill>
                  <a:schemeClr val="lt2"/>
                </a:solidFill>
                <a:latin typeface="Arimo"/>
                <a:ea typeface="Arimo"/>
                <a:cs typeface="Arimo"/>
                <a:sym typeface="Arimo"/>
              </a:defRPr>
            </a:lvl6pPr>
            <a:lvl7pPr lvl="6" algn="ctr">
              <a:lnSpc>
                <a:spcPct val="90000"/>
              </a:lnSpc>
              <a:spcBef>
                <a:spcPts val="0"/>
              </a:spcBef>
              <a:spcAft>
                <a:spcPts val="0"/>
              </a:spcAft>
              <a:buNone/>
              <a:defRPr sz="2700">
                <a:solidFill>
                  <a:schemeClr val="lt2"/>
                </a:solidFill>
                <a:latin typeface="Arimo"/>
                <a:ea typeface="Arimo"/>
                <a:cs typeface="Arimo"/>
                <a:sym typeface="Arimo"/>
              </a:defRPr>
            </a:lvl7pPr>
            <a:lvl8pPr lvl="7" algn="ctr">
              <a:lnSpc>
                <a:spcPct val="90000"/>
              </a:lnSpc>
              <a:spcBef>
                <a:spcPts val="0"/>
              </a:spcBef>
              <a:spcAft>
                <a:spcPts val="0"/>
              </a:spcAft>
              <a:buNone/>
              <a:defRPr sz="2700">
                <a:solidFill>
                  <a:schemeClr val="lt2"/>
                </a:solidFill>
                <a:latin typeface="Arimo"/>
                <a:ea typeface="Arimo"/>
                <a:cs typeface="Arimo"/>
                <a:sym typeface="Arimo"/>
              </a:defRPr>
            </a:lvl8pPr>
            <a:lvl9pPr lvl="8" algn="ctr">
              <a:lnSpc>
                <a:spcPct val="90000"/>
              </a:lnSpc>
              <a:spcBef>
                <a:spcPts val="0"/>
              </a:spcBef>
              <a:spcAft>
                <a:spcPts val="0"/>
              </a:spcAft>
              <a:buNone/>
              <a:defRPr sz="2700">
                <a:solidFill>
                  <a:schemeClr val="lt2"/>
                </a:solidFill>
                <a:latin typeface="Arimo"/>
                <a:ea typeface="Arimo"/>
                <a:cs typeface="Arimo"/>
                <a:sym typeface="Arimo"/>
              </a:defRPr>
            </a:lvl9pPr>
          </a:lstStyle>
          <a:p/>
        </p:txBody>
      </p:sp>
      <p:sp>
        <p:nvSpPr>
          <p:cNvPr id="231" name="Google Shape;231;p21"/>
          <p:cNvSpPr txBox="1"/>
          <p:nvPr>
            <p:ph idx="17" type="subTitle"/>
          </p:nvPr>
        </p:nvSpPr>
        <p:spPr>
          <a:xfrm>
            <a:off x="3596775" y="2997350"/>
            <a:ext cx="1507500" cy="224100"/>
          </a:xfrm>
          <a:prstGeom prst="rect">
            <a:avLst/>
          </a:prstGeom>
        </p:spPr>
        <p:txBody>
          <a:bodyPr anchorCtr="0" anchor="b" bIns="0" lIns="91425" spcFirstLastPara="1" rIns="91425" wrap="square" tIns="0">
            <a:noAutofit/>
          </a:bodyPr>
          <a:lstStyle>
            <a:lvl1pPr lvl="0">
              <a:lnSpc>
                <a:spcPct val="90000"/>
              </a:lnSpc>
              <a:spcBef>
                <a:spcPts val="0"/>
              </a:spcBef>
              <a:spcAft>
                <a:spcPts val="0"/>
              </a:spcAft>
              <a:buNone/>
              <a:defRPr sz="1000">
                <a:solidFill>
                  <a:schemeClr val="lt2"/>
                </a:solidFill>
              </a:defRPr>
            </a:lvl1pPr>
            <a:lvl2pPr lvl="1" algn="ctr">
              <a:lnSpc>
                <a:spcPct val="90000"/>
              </a:lnSpc>
              <a:spcBef>
                <a:spcPts val="0"/>
              </a:spcBef>
              <a:spcAft>
                <a:spcPts val="0"/>
              </a:spcAft>
              <a:buNone/>
              <a:defRPr sz="2700">
                <a:solidFill>
                  <a:schemeClr val="lt2"/>
                </a:solidFill>
                <a:latin typeface="Arimo"/>
                <a:ea typeface="Arimo"/>
                <a:cs typeface="Arimo"/>
                <a:sym typeface="Arimo"/>
              </a:defRPr>
            </a:lvl2pPr>
            <a:lvl3pPr lvl="2" algn="ctr">
              <a:lnSpc>
                <a:spcPct val="90000"/>
              </a:lnSpc>
              <a:spcBef>
                <a:spcPts val="0"/>
              </a:spcBef>
              <a:spcAft>
                <a:spcPts val="0"/>
              </a:spcAft>
              <a:buNone/>
              <a:defRPr sz="2700">
                <a:solidFill>
                  <a:schemeClr val="lt2"/>
                </a:solidFill>
                <a:latin typeface="Arimo"/>
                <a:ea typeface="Arimo"/>
                <a:cs typeface="Arimo"/>
                <a:sym typeface="Arimo"/>
              </a:defRPr>
            </a:lvl3pPr>
            <a:lvl4pPr lvl="3" algn="ctr">
              <a:lnSpc>
                <a:spcPct val="90000"/>
              </a:lnSpc>
              <a:spcBef>
                <a:spcPts val="0"/>
              </a:spcBef>
              <a:spcAft>
                <a:spcPts val="0"/>
              </a:spcAft>
              <a:buNone/>
              <a:defRPr sz="2700">
                <a:solidFill>
                  <a:schemeClr val="lt2"/>
                </a:solidFill>
                <a:latin typeface="Arimo"/>
                <a:ea typeface="Arimo"/>
                <a:cs typeface="Arimo"/>
                <a:sym typeface="Arimo"/>
              </a:defRPr>
            </a:lvl4pPr>
            <a:lvl5pPr lvl="4" algn="ctr">
              <a:lnSpc>
                <a:spcPct val="90000"/>
              </a:lnSpc>
              <a:spcBef>
                <a:spcPts val="0"/>
              </a:spcBef>
              <a:spcAft>
                <a:spcPts val="0"/>
              </a:spcAft>
              <a:buNone/>
              <a:defRPr sz="2700">
                <a:solidFill>
                  <a:schemeClr val="lt2"/>
                </a:solidFill>
                <a:latin typeface="Arimo"/>
                <a:ea typeface="Arimo"/>
                <a:cs typeface="Arimo"/>
                <a:sym typeface="Arimo"/>
              </a:defRPr>
            </a:lvl5pPr>
            <a:lvl6pPr lvl="5" algn="ctr">
              <a:lnSpc>
                <a:spcPct val="90000"/>
              </a:lnSpc>
              <a:spcBef>
                <a:spcPts val="0"/>
              </a:spcBef>
              <a:spcAft>
                <a:spcPts val="0"/>
              </a:spcAft>
              <a:buNone/>
              <a:defRPr sz="2700">
                <a:solidFill>
                  <a:schemeClr val="lt2"/>
                </a:solidFill>
                <a:latin typeface="Arimo"/>
                <a:ea typeface="Arimo"/>
                <a:cs typeface="Arimo"/>
                <a:sym typeface="Arimo"/>
              </a:defRPr>
            </a:lvl6pPr>
            <a:lvl7pPr lvl="6" algn="ctr">
              <a:lnSpc>
                <a:spcPct val="90000"/>
              </a:lnSpc>
              <a:spcBef>
                <a:spcPts val="0"/>
              </a:spcBef>
              <a:spcAft>
                <a:spcPts val="0"/>
              </a:spcAft>
              <a:buNone/>
              <a:defRPr sz="2700">
                <a:solidFill>
                  <a:schemeClr val="lt2"/>
                </a:solidFill>
                <a:latin typeface="Arimo"/>
                <a:ea typeface="Arimo"/>
                <a:cs typeface="Arimo"/>
                <a:sym typeface="Arimo"/>
              </a:defRPr>
            </a:lvl7pPr>
            <a:lvl8pPr lvl="7" algn="ctr">
              <a:lnSpc>
                <a:spcPct val="90000"/>
              </a:lnSpc>
              <a:spcBef>
                <a:spcPts val="0"/>
              </a:spcBef>
              <a:spcAft>
                <a:spcPts val="0"/>
              </a:spcAft>
              <a:buNone/>
              <a:defRPr sz="2700">
                <a:solidFill>
                  <a:schemeClr val="lt2"/>
                </a:solidFill>
                <a:latin typeface="Arimo"/>
                <a:ea typeface="Arimo"/>
                <a:cs typeface="Arimo"/>
                <a:sym typeface="Arimo"/>
              </a:defRPr>
            </a:lvl8pPr>
            <a:lvl9pPr lvl="8" algn="ctr">
              <a:lnSpc>
                <a:spcPct val="90000"/>
              </a:lnSpc>
              <a:spcBef>
                <a:spcPts val="0"/>
              </a:spcBef>
              <a:spcAft>
                <a:spcPts val="0"/>
              </a:spcAft>
              <a:buNone/>
              <a:defRPr sz="2700">
                <a:solidFill>
                  <a:schemeClr val="lt2"/>
                </a:solidFill>
                <a:latin typeface="Arimo"/>
                <a:ea typeface="Arimo"/>
                <a:cs typeface="Arimo"/>
                <a:sym typeface="Arimo"/>
              </a:defRPr>
            </a:lvl9pPr>
          </a:lstStyle>
          <a:p/>
        </p:txBody>
      </p:sp>
      <p:sp>
        <p:nvSpPr>
          <p:cNvPr id="232" name="Google Shape;232;p21"/>
          <p:cNvSpPr txBox="1"/>
          <p:nvPr>
            <p:ph idx="18" type="subTitle"/>
          </p:nvPr>
        </p:nvSpPr>
        <p:spPr>
          <a:xfrm>
            <a:off x="3596675" y="1934500"/>
            <a:ext cx="1507500" cy="357600"/>
          </a:xfrm>
          <a:prstGeom prst="rect">
            <a:avLst/>
          </a:prstGeom>
        </p:spPr>
        <p:txBody>
          <a:bodyPr anchorCtr="0" anchor="b" bIns="0" lIns="91425" spcFirstLastPara="1" rIns="91425" wrap="square" tIns="0">
            <a:noAutofit/>
          </a:bodyPr>
          <a:lstStyle>
            <a:lvl1pPr lvl="0">
              <a:lnSpc>
                <a:spcPct val="90000"/>
              </a:lnSpc>
              <a:spcBef>
                <a:spcPts val="0"/>
              </a:spcBef>
              <a:spcAft>
                <a:spcPts val="0"/>
              </a:spcAft>
              <a:buNone/>
              <a:defRPr sz="1800">
                <a:solidFill>
                  <a:schemeClr val="lt2"/>
                </a:solidFill>
                <a:latin typeface="Arimo"/>
                <a:ea typeface="Arimo"/>
                <a:cs typeface="Arimo"/>
                <a:sym typeface="Arimo"/>
              </a:defRPr>
            </a:lvl1pPr>
            <a:lvl2pPr lvl="1" algn="ctr">
              <a:lnSpc>
                <a:spcPct val="90000"/>
              </a:lnSpc>
              <a:spcBef>
                <a:spcPts val="0"/>
              </a:spcBef>
              <a:spcAft>
                <a:spcPts val="0"/>
              </a:spcAft>
              <a:buNone/>
              <a:defRPr sz="2500">
                <a:solidFill>
                  <a:schemeClr val="lt2"/>
                </a:solidFill>
                <a:latin typeface="Arimo"/>
                <a:ea typeface="Arimo"/>
                <a:cs typeface="Arimo"/>
                <a:sym typeface="Arimo"/>
              </a:defRPr>
            </a:lvl2pPr>
            <a:lvl3pPr lvl="2" algn="ctr">
              <a:lnSpc>
                <a:spcPct val="90000"/>
              </a:lnSpc>
              <a:spcBef>
                <a:spcPts val="0"/>
              </a:spcBef>
              <a:spcAft>
                <a:spcPts val="0"/>
              </a:spcAft>
              <a:buNone/>
              <a:defRPr sz="2500">
                <a:solidFill>
                  <a:schemeClr val="lt2"/>
                </a:solidFill>
                <a:latin typeface="Arimo"/>
                <a:ea typeface="Arimo"/>
                <a:cs typeface="Arimo"/>
                <a:sym typeface="Arimo"/>
              </a:defRPr>
            </a:lvl3pPr>
            <a:lvl4pPr lvl="3" algn="ctr">
              <a:lnSpc>
                <a:spcPct val="90000"/>
              </a:lnSpc>
              <a:spcBef>
                <a:spcPts val="0"/>
              </a:spcBef>
              <a:spcAft>
                <a:spcPts val="0"/>
              </a:spcAft>
              <a:buNone/>
              <a:defRPr sz="2500">
                <a:solidFill>
                  <a:schemeClr val="lt2"/>
                </a:solidFill>
                <a:latin typeface="Arimo"/>
                <a:ea typeface="Arimo"/>
                <a:cs typeface="Arimo"/>
                <a:sym typeface="Arimo"/>
              </a:defRPr>
            </a:lvl4pPr>
            <a:lvl5pPr lvl="4" algn="ctr">
              <a:lnSpc>
                <a:spcPct val="90000"/>
              </a:lnSpc>
              <a:spcBef>
                <a:spcPts val="0"/>
              </a:spcBef>
              <a:spcAft>
                <a:spcPts val="0"/>
              </a:spcAft>
              <a:buNone/>
              <a:defRPr sz="2500">
                <a:solidFill>
                  <a:schemeClr val="lt2"/>
                </a:solidFill>
                <a:latin typeface="Arimo"/>
                <a:ea typeface="Arimo"/>
                <a:cs typeface="Arimo"/>
                <a:sym typeface="Arimo"/>
              </a:defRPr>
            </a:lvl5pPr>
            <a:lvl6pPr lvl="5" algn="ctr">
              <a:lnSpc>
                <a:spcPct val="90000"/>
              </a:lnSpc>
              <a:spcBef>
                <a:spcPts val="0"/>
              </a:spcBef>
              <a:spcAft>
                <a:spcPts val="0"/>
              </a:spcAft>
              <a:buNone/>
              <a:defRPr sz="2500">
                <a:solidFill>
                  <a:schemeClr val="lt2"/>
                </a:solidFill>
                <a:latin typeface="Arimo"/>
                <a:ea typeface="Arimo"/>
                <a:cs typeface="Arimo"/>
                <a:sym typeface="Arimo"/>
              </a:defRPr>
            </a:lvl6pPr>
            <a:lvl7pPr lvl="6" algn="ctr">
              <a:lnSpc>
                <a:spcPct val="90000"/>
              </a:lnSpc>
              <a:spcBef>
                <a:spcPts val="0"/>
              </a:spcBef>
              <a:spcAft>
                <a:spcPts val="0"/>
              </a:spcAft>
              <a:buNone/>
              <a:defRPr sz="2500">
                <a:solidFill>
                  <a:schemeClr val="lt2"/>
                </a:solidFill>
                <a:latin typeface="Arimo"/>
                <a:ea typeface="Arimo"/>
                <a:cs typeface="Arimo"/>
                <a:sym typeface="Arimo"/>
              </a:defRPr>
            </a:lvl7pPr>
            <a:lvl8pPr lvl="7" algn="ctr">
              <a:lnSpc>
                <a:spcPct val="90000"/>
              </a:lnSpc>
              <a:spcBef>
                <a:spcPts val="0"/>
              </a:spcBef>
              <a:spcAft>
                <a:spcPts val="0"/>
              </a:spcAft>
              <a:buNone/>
              <a:defRPr sz="2500">
                <a:solidFill>
                  <a:schemeClr val="lt2"/>
                </a:solidFill>
                <a:latin typeface="Arimo"/>
                <a:ea typeface="Arimo"/>
                <a:cs typeface="Arimo"/>
                <a:sym typeface="Arimo"/>
              </a:defRPr>
            </a:lvl8pPr>
            <a:lvl9pPr lvl="8" algn="ctr">
              <a:lnSpc>
                <a:spcPct val="90000"/>
              </a:lnSpc>
              <a:spcBef>
                <a:spcPts val="0"/>
              </a:spcBef>
              <a:spcAft>
                <a:spcPts val="0"/>
              </a:spcAft>
              <a:buNone/>
              <a:defRPr sz="2500">
                <a:solidFill>
                  <a:schemeClr val="lt2"/>
                </a:solidFill>
                <a:latin typeface="Arimo"/>
                <a:ea typeface="Arimo"/>
                <a:cs typeface="Arimo"/>
                <a:sym typeface="Arimo"/>
              </a:defRPr>
            </a:lvl9pPr>
          </a:lstStyle>
          <a:p/>
        </p:txBody>
      </p:sp>
      <p:sp>
        <p:nvSpPr>
          <p:cNvPr id="233" name="Google Shape;233;p21"/>
          <p:cNvSpPr txBox="1"/>
          <p:nvPr>
            <p:ph idx="19" type="subTitle"/>
          </p:nvPr>
        </p:nvSpPr>
        <p:spPr>
          <a:xfrm>
            <a:off x="3596775" y="2618213"/>
            <a:ext cx="1507500" cy="357600"/>
          </a:xfrm>
          <a:prstGeom prst="rect">
            <a:avLst/>
          </a:prstGeom>
        </p:spPr>
        <p:txBody>
          <a:bodyPr anchorCtr="0" anchor="b" bIns="0" lIns="91425" spcFirstLastPara="1" rIns="91425" wrap="square" tIns="0">
            <a:noAutofit/>
          </a:bodyPr>
          <a:lstStyle>
            <a:lvl1pPr lvl="0">
              <a:lnSpc>
                <a:spcPct val="90000"/>
              </a:lnSpc>
              <a:spcBef>
                <a:spcPts val="0"/>
              </a:spcBef>
              <a:spcAft>
                <a:spcPts val="0"/>
              </a:spcAft>
              <a:buNone/>
              <a:defRPr sz="1800">
                <a:solidFill>
                  <a:schemeClr val="lt2"/>
                </a:solidFill>
                <a:latin typeface="Arimo"/>
                <a:ea typeface="Arimo"/>
                <a:cs typeface="Arimo"/>
                <a:sym typeface="Arimo"/>
              </a:defRPr>
            </a:lvl1pPr>
            <a:lvl2pPr lvl="1" algn="ctr">
              <a:lnSpc>
                <a:spcPct val="90000"/>
              </a:lnSpc>
              <a:spcBef>
                <a:spcPts val="0"/>
              </a:spcBef>
              <a:spcAft>
                <a:spcPts val="0"/>
              </a:spcAft>
              <a:buNone/>
              <a:defRPr sz="2500">
                <a:solidFill>
                  <a:schemeClr val="lt2"/>
                </a:solidFill>
                <a:latin typeface="Arimo"/>
                <a:ea typeface="Arimo"/>
                <a:cs typeface="Arimo"/>
                <a:sym typeface="Arimo"/>
              </a:defRPr>
            </a:lvl2pPr>
            <a:lvl3pPr lvl="2" algn="ctr">
              <a:lnSpc>
                <a:spcPct val="90000"/>
              </a:lnSpc>
              <a:spcBef>
                <a:spcPts val="0"/>
              </a:spcBef>
              <a:spcAft>
                <a:spcPts val="0"/>
              </a:spcAft>
              <a:buNone/>
              <a:defRPr sz="2500">
                <a:solidFill>
                  <a:schemeClr val="lt2"/>
                </a:solidFill>
                <a:latin typeface="Arimo"/>
                <a:ea typeface="Arimo"/>
                <a:cs typeface="Arimo"/>
                <a:sym typeface="Arimo"/>
              </a:defRPr>
            </a:lvl3pPr>
            <a:lvl4pPr lvl="3" algn="ctr">
              <a:lnSpc>
                <a:spcPct val="90000"/>
              </a:lnSpc>
              <a:spcBef>
                <a:spcPts val="0"/>
              </a:spcBef>
              <a:spcAft>
                <a:spcPts val="0"/>
              </a:spcAft>
              <a:buNone/>
              <a:defRPr sz="2500">
                <a:solidFill>
                  <a:schemeClr val="lt2"/>
                </a:solidFill>
                <a:latin typeface="Arimo"/>
                <a:ea typeface="Arimo"/>
                <a:cs typeface="Arimo"/>
                <a:sym typeface="Arimo"/>
              </a:defRPr>
            </a:lvl4pPr>
            <a:lvl5pPr lvl="4" algn="ctr">
              <a:lnSpc>
                <a:spcPct val="90000"/>
              </a:lnSpc>
              <a:spcBef>
                <a:spcPts val="0"/>
              </a:spcBef>
              <a:spcAft>
                <a:spcPts val="0"/>
              </a:spcAft>
              <a:buNone/>
              <a:defRPr sz="2500">
                <a:solidFill>
                  <a:schemeClr val="lt2"/>
                </a:solidFill>
                <a:latin typeface="Arimo"/>
                <a:ea typeface="Arimo"/>
                <a:cs typeface="Arimo"/>
                <a:sym typeface="Arimo"/>
              </a:defRPr>
            </a:lvl5pPr>
            <a:lvl6pPr lvl="5" algn="ctr">
              <a:lnSpc>
                <a:spcPct val="90000"/>
              </a:lnSpc>
              <a:spcBef>
                <a:spcPts val="0"/>
              </a:spcBef>
              <a:spcAft>
                <a:spcPts val="0"/>
              </a:spcAft>
              <a:buNone/>
              <a:defRPr sz="2500">
                <a:solidFill>
                  <a:schemeClr val="lt2"/>
                </a:solidFill>
                <a:latin typeface="Arimo"/>
                <a:ea typeface="Arimo"/>
                <a:cs typeface="Arimo"/>
                <a:sym typeface="Arimo"/>
              </a:defRPr>
            </a:lvl6pPr>
            <a:lvl7pPr lvl="6" algn="ctr">
              <a:lnSpc>
                <a:spcPct val="90000"/>
              </a:lnSpc>
              <a:spcBef>
                <a:spcPts val="0"/>
              </a:spcBef>
              <a:spcAft>
                <a:spcPts val="0"/>
              </a:spcAft>
              <a:buNone/>
              <a:defRPr sz="2500">
                <a:solidFill>
                  <a:schemeClr val="lt2"/>
                </a:solidFill>
                <a:latin typeface="Arimo"/>
                <a:ea typeface="Arimo"/>
                <a:cs typeface="Arimo"/>
                <a:sym typeface="Arimo"/>
              </a:defRPr>
            </a:lvl7pPr>
            <a:lvl8pPr lvl="7" algn="ctr">
              <a:lnSpc>
                <a:spcPct val="90000"/>
              </a:lnSpc>
              <a:spcBef>
                <a:spcPts val="0"/>
              </a:spcBef>
              <a:spcAft>
                <a:spcPts val="0"/>
              </a:spcAft>
              <a:buNone/>
              <a:defRPr sz="2500">
                <a:solidFill>
                  <a:schemeClr val="lt2"/>
                </a:solidFill>
                <a:latin typeface="Arimo"/>
                <a:ea typeface="Arimo"/>
                <a:cs typeface="Arimo"/>
                <a:sym typeface="Arimo"/>
              </a:defRPr>
            </a:lvl8pPr>
            <a:lvl9pPr lvl="8" algn="ctr">
              <a:lnSpc>
                <a:spcPct val="90000"/>
              </a:lnSpc>
              <a:spcBef>
                <a:spcPts val="0"/>
              </a:spcBef>
              <a:spcAft>
                <a:spcPts val="0"/>
              </a:spcAft>
              <a:buNone/>
              <a:defRPr sz="2500">
                <a:solidFill>
                  <a:schemeClr val="lt2"/>
                </a:solidFill>
                <a:latin typeface="Arimo"/>
                <a:ea typeface="Arimo"/>
                <a:cs typeface="Arimo"/>
                <a:sym typeface="Arimo"/>
              </a:defRPr>
            </a:lvl9pPr>
          </a:lstStyle>
          <a:p/>
        </p:txBody>
      </p:sp>
      <p:sp>
        <p:nvSpPr>
          <p:cNvPr id="234" name="Google Shape;234;p21"/>
          <p:cNvSpPr txBox="1"/>
          <p:nvPr>
            <p:ph idx="20" type="subTitle"/>
          </p:nvPr>
        </p:nvSpPr>
        <p:spPr>
          <a:xfrm>
            <a:off x="5297950" y="2885600"/>
            <a:ext cx="1350600" cy="288900"/>
          </a:xfrm>
          <a:prstGeom prst="rect">
            <a:avLst/>
          </a:prstGeom>
        </p:spPr>
        <p:txBody>
          <a:bodyPr anchorCtr="0" anchor="ctr" bIns="0" lIns="91425" spcFirstLastPara="1" rIns="91425" wrap="square" tIns="0">
            <a:noAutofit/>
          </a:bodyPr>
          <a:lstStyle>
            <a:lvl1pPr lvl="0" algn="ctr">
              <a:spcBef>
                <a:spcPts val="0"/>
              </a:spcBef>
              <a:spcAft>
                <a:spcPts val="0"/>
              </a:spcAft>
              <a:buNone/>
              <a:defRPr sz="1000" u="sng">
                <a:solidFill>
                  <a:schemeClr val="lt2"/>
                </a:solidFill>
              </a:defRPr>
            </a:lvl1pPr>
            <a:lvl2pPr lvl="1" algn="ctr">
              <a:spcBef>
                <a:spcPts val="0"/>
              </a:spcBef>
              <a:spcAft>
                <a:spcPts val="0"/>
              </a:spcAft>
              <a:buNone/>
              <a:defRPr sz="1000">
                <a:solidFill>
                  <a:schemeClr val="lt2"/>
                </a:solidFill>
                <a:latin typeface="Arimo"/>
                <a:ea typeface="Arimo"/>
                <a:cs typeface="Arimo"/>
                <a:sym typeface="Arimo"/>
              </a:defRPr>
            </a:lvl2pPr>
            <a:lvl3pPr lvl="2" algn="ctr">
              <a:spcBef>
                <a:spcPts val="0"/>
              </a:spcBef>
              <a:spcAft>
                <a:spcPts val="0"/>
              </a:spcAft>
              <a:buNone/>
              <a:defRPr sz="1000">
                <a:solidFill>
                  <a:schemeClr val="lt2"/>
                </a:solidFill>
                <a:latin typeface="Arimo"/>
                <a:ea typeface="Arimo"/>
                <a:cs typeface="Arimo"/>
                <a:sym typeface="Arimo"/>
              </a:defRPr>
            </a:lvl3pPr>
            <a:lvl4pPr lvl="3" algn="ctr">
              <a:spcBef>
                <a:spcPts val="0"/>
              </a:spcBef>
              <a:spcAft>
                <a:spcPts val="0"/>
              </a:spcAft>
              <a:buNone/>
              <a:defRPr sz="1000">
                <a:solidFill>
                  <a:schemeClr val="lt2"/>
                </a:solidFill>
                <a:latin typeface="Arimo"/>
                <a:ea typeface="Arimo"/>
                <a:cs typeface="Arimo"/>
                <a:sym typeface="Arimo"/>
              </a:defRPr>
            </a:lvl4pPr>
            <a:lvl5pPr lvl="4" algn="ctr">
              <a:spcBef>
                <a:spcPts val="0"/>
              </a:spcBef>
              <a:spcAft>
                <a:spcPts val="0"/>
              </a:spcAft>
              <a:buNone/>
              <a:defRPr sz="1000">
                <a:solidFill>
                  <a:schemeClr val="lt2"/>
                </a:solidFill>
                <a:latin typeface="Arimo"/>
                <a:ea typeface="Arimo"/>
                <a:cs typeface="Arimo"/>
                <a:sym typeface="Arimo"/>
              </a:defRPr>
            </a:lvl5pPr>
            <a:lvl6pPr lvl="5" algn="ctr">
              <a:spcBef>
                <a:spcPts val="0"/>
              </a:spcBef>
              <a:spcAft>
                <a:spcPts val="0"/>
              </a:spcAft>
              <a:buNone/>
              <a:defRPr sz="1000">
                <a:solidFill>
                  <a:schemeClr val="lt2"/>
                </a:solidFill>
                <a:latin typeface="Arimo"/>
                <a:ea typeface="Arimo"/>
                <a:cs typeface="Arimo"/>
                <a:sym typeface="Arimo"/>
              </a:defRPr>
            </a:lvl6pPr>
            <a:lvl7pPr lvl="6" algn="ctr">
              <a:spcBef>
                <a:spcPts val="0"/>
              </a:spcBef>
              <a:spcAft>
                <a:spcPts val="0"/>
              </a:spcAft>
              <a:buNone/>
              <a:defRPr sz="1000">
                <a:solidFill>
                  <a:schemeClr val="lt2"/>
                </a:solidFill>
                <a:latin typeface="Arimo"/>
                <a:ea typeface="Arimo"/>
                <a:cs typeface="Arimo"/>
                <a:sym typeface="Arimo"/>
              </a:defRPr>
            </a:lvl7pPr>
            <a:lvl8pPr lvl="7" algn="ctr">
              <a:spcBef>
                <a:spcPts val="0"/>
              </a:spcBef>
              <a:spcAft>
                <a:spcPts val="0"/>
              </a:spcAft>
              <a:buNone/>
              <a:defRPr sz="1000">
                <a:solidFill>
                  <a:schemeClr val="lt2"/>
                </a:solidFill>
                <a:latin typeface="Arimo"/>
                <a:ea typeface="Arimo"/>
                <a:cs typeface="Arimo"/>
                <a:sym typeface="Arimo"/>
              </a:defRPr>
            </a:lvl8pPr>
            <a:lvl9pPr lvl="8" algn="ctr">
              <a:spcBef>
                <a:spcPts val="0"/>
              </a:spcBef>
              <a:spcAft>
                <a:spcPts val="0"/>
              </a:spcAft>
              <a:buNone/>
              <a:defRPr sz="1000">
                <a:solidFill>
                  <a:schemeClr val="lt2"/>
                </a:solidFill>
                <a:latin typeface="Arimo"/>
                <a:ea typeface="Arimo"/>
                <a:cs typeface="Arimo"/>
                <a:sym typeface="Arimo"/>
              </a:defRPr>
            </a:lvl9pPr>
          </a:lstStyle>
          <a:p/>
        </p:txBody>
      </p:sp>
      <p:sp>
        <p:nvSpPr>
          <p:cNvPr id="235" name="Google Shape;235;p21"/>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236" name="Google Shape;236;p21"/>
          <p:cNvSpPr txBox="1"/>
          <p:nvPr>
            <p:ph idx="21" type="subTitle"/>
          </p:nvPr>
        </p:nvSpPr>
        <p:spPr>
          <a:xfrm>
            <a:off x="5426775" y="2214775"/>
            <a:ext cx="1092900" cy="5667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sz="2000">
                <a:solidFill>
                  <a:schemeClr val="lt2"/>
                </a:solidFill>
                <a:latin typeface="Arimo"/>
                <a:ea typeface="Arimo"/>
                <a:cs typeface="Arimo"/>
                <a:sym typeface="Arimo"/>
              </a:defRPr>
            </a:lvl1pPr>
            <a:lvl2pPr lvl="1" algn="ctr">
              <a:lnSpc>
                <a:spcPct val="90000"/>
              </a:lnSpc>
              <a:spcBef>
                <a:spcPts val="0"/>
              </a:spcBef>
              <a:spcAft>
                <a:spcPts val="0"/>
              </a:spcAft>
              <a:buNone/>
              <a:defRPr sz="2500">
                <a:solidFill>
                  <a:schemeClr val="lt2"/>
                </a:solidFill>
                <a:latin typeface="Arimo"/>
                <a:ea typeface="Arimo"/>
                <a:cs typeface="Arimo"/>
                <a:sym typeface="Arimo"/>
              </a:defRPr>
            </a:lvl2pPr>
            <a:lvl3pPr lvl="2" algn="ctr">
              <a:lnSpc>
                <a:spcPct val="90000"/>
              </a:lnSpc>
              <a:spcBef>
                <a:spcPts val="0"/>
              </a:spcBef>
              <a:spcAft>
                <a:spcPts val="0"/>
              </a:spcAft>
              <a:buNone/>
              <a:defRPr sz="2500">
                <a:solidFill>
                  <a:schemeClr val="lt2"/>
                </a:solidFill>
                <a:latin typeface="Arimo"/>
                <a:ea typeface="Arimo"/>
                <a:cs typeface="Arimo"/>
                <a:sym typeface="Arimo"/>
              </a:defRPr>
            </a:lvl3pPr>
            <a:lvl4pPr lvl="3" algn="ctr">
              <a:lnSpc>
                <a:spcPct val="90000"/>
              </a:lnSpc>
              <a:spcBef>
                <a:spcPts val="0"/>
              </a:spcBef>
              <a:spcAft>
                <a:spcPts val="0"/>
              </a:spcAft>
              <a:buNone/>
              <a:defRPr sz="2500">
                <a:solidFill>
                  <a:schemeClr val="lt2"/>
                </a:solidFill>
                <a:latin typeface="Arimo"/>
                <a:ea typeface="Arimo"/>
                <a:cs typeface="Arimo"/>
                <a:sym typeface="Arimo"/>
              </a:defRPr>
            </a:lvl4pPr>
            <a:lvl5pPr lvl="4" algn="ctr">
              <a:lnSpc>
                <a:spcPct val="90000"/>
              </a:lnSpc>
              <a:spcBef>
                <a:spcPts val="0"/>
              </a:spcBef>
              <a:spcAft>
                <a:spcPts val="0"/>
              </a:spcAft>
              <a:buNone/>
              <a:defRPr sz="2500">
                <a:solidFill>
                  <a:schemeClr val="lt2"/>
                </a:solidFill>
                <a:latin typeface="Arimo"/>
                <a:ea typeface="Arimo"/>
                <a:cs typeface="Arimo"/>
                <a:sym typeface="Arimo"/>
              </a:defRPr>
            </a:lvl5pPr>
            <a:lvl6pPr lvl="5" algn="ctr">
              <a:lnSpc>
                <a:spcPct val="90000"/>
              </a:lnSpc>
              <a:spcBef>
                <a:spcPts val="0"/>
              </a:spcBef>
              <a:spcAft>
                <a:spcPts val="0"/>
              </a:spcAft>
              <a:buNone/>
              <a:defRPr sz="2500">
                <a:solidFill>
                  <a:schemeClr val="lt2"/>
                </a:solidFill>
                <a:latin typeface="Arimo"/>
                <a:ea typeface="Arimo"/>
                <a:cs typeface="Arimo"/>
                <a:sym typeface="Arimo"/>
              </a:defRPr>
            </a:lvl6pPr>
            <a:lvl7pPr lvl="6" algn="ctr">
              <a:lnSpc>
                <a:spcPct val="90000"/>
              </a:lnSpc>
              <a:spcBef>
                <a:spcPts val="0"/>
              </a:spcBef>
              <a:spcAft>
                <a:spcPts val="0"/>
              </a:spcAft>
              <a:buNone/>
              <a:defRPr sz="2500">
                <a:solidFill>
                  <a:schemeClr val="lt2"/>
                </a:solidFill>
                <a:latin typeface="Arimo"/>
                <a:ea typeface="Arimo"/>
                <a:cs typeface="Arimo"/>
                <a:sym typeface="Arimo"/>
              </a:defRPr>
            </a:lvl7pPr>
            <a:lvl8pPr lvl="7" algn="ctr">
              <a:lnSpc>
                <a:spcPct val="90000"/>
              </a:lnSpc>
              <a:spcBef>
                <a:spcPts val="0"/>
              </a:spcBef>
              <a:spcAft>
                <a:spcPts val="0"/>
              </a:spcAft>
              <a:buNone/>
              <a:defRPr sz="2500">
                <a:solidFill>
                  <a:schemeClr val="lt2"/>
                </a:solidFill>
                <a:latin typeface="Arimo"/>
                <a:ea typeface="Arimo"/>
                <a:cs typeface="Arimo"/>
                <a:sym typeface="Arimo"/>
              </a:defRPr>
            </a:lvl8pPr>
            <a:lvl9pPr lvl="8" algn="ctr">
              <a:lnSpc>
                <a:spcPct val="90000"/>
              </a:lnSpc>
              <a:spcBef>
                <a:spcPts val="0"/>
              </a:spcBef>
              <a:spcAft>
                <a:spcPts val="0"/>
              </a:spcAft>
              <a:buNone/>
              <a:defRPr sz="2500">
                <a:solidFill>
                  <a:schemeClr val="lt2"/>
                </a:solidFill>
                <a:latin typeface="Arimo"/>
                <a:ea typeface="Arimo"/>
                <a:cs typeface="Arimo"/>
                <a:sym typeface="Arim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with description">
  <p:cSld name="CUSTOM_19_1_1_1">
    <p:bg>
      <p:bgPr>
        <a:solidFill>
          <a:schemeClr val="accent5"/>
        </a:solidFill>
      </p:bgPr>
    </p:bg>
    <p:spTree>
      <p:nvGrpSpPr>
        <p:cNvPr id="237" name="Shape 237"/>
        <p:cNvGrpSpPr/>
        <p:nvPr/>
      </p:nvGrpSpPr>
      <p:grpSpPr>
        <a:xfrm>
          <a:off x="0" y="0"/>
          <a:ext cx="0" cy="0"/>
          <a:chOff x="0" y="0"/>
          <a:chExt cx="0" cy="0"/>
        </a:xfrm>
      </p:grpSpPr>
      <p:sp>
        <p:nvSpPr>
          <p:cNvPr id="238" name="Google Shape;238;p22"/>
          <p:cNvSpPr/>
          <p:nvPr>
            <p:ph idx="2" type="pic"/>
          </p:nvPr>
        </p:nvSpPr>
        <p:spPr>
          <a:xfrm>
            <a:off x="2021325" y="1854425"/>
            <a:ext cx="1679100" cy="3013800"/>
          </a:xfrm>
          <a:prstGeom prst="roundRect">
            <a:avLst>
              <a:gd fmla="val 13643" name="adj"/>
            </a:avLst>
          </a:prstGeom>
          <a:noFill/>
          <a:ln>
            <a:noFill/>
          </a:ln>
        </p:spPr>
      </p:sp>
      <p:sp>
        <p:nvSpPr>
          <p:cNvPr id="239" name="Google Shape;239;p22"/>
          <p:cNvSpPr/>
          <p:nvPr>
            <p:ph idx="3" type="pic"/>
          </p:nvPr>
        </p:nvSpPr>
        <p:spPr>
          <a:xfrm>
            <a:off x="5444400" y="1854425"/>
            <a:ext cx="1679100" cy="3013800"/>
          </a:xfrm>
          <a:prstGeom prst="roundRect">
            <a:avLst>
              <a:gd fmla="val 13643" name="adj"/>
            </a:avLst>
          </a:prstGeom>
          <a:noFill/>
          <a:ln>
            <a:noFill/>
          </a:ln>
        </p:spPr>
      </p:sp>
      <p:sp>
        <p:nvSpPr>
          <p:cNvPr id="240" name="Google Shape;240;p22"/>
          <p:cNvSpPr txBox="1"/>
          <p:nvPr>
            <p:ph idx="1" type="subTitle"/>
          </p:nvPr>
        </p:nvSpPr>
        <p:spPr>
          <a:xfrm>
            <a:off x="3700500" y="3326350"/>
            <a:ext cx="1743900" cy="4536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spcBef>
                <a:spcPts val="0"/>
              </a:spcBef>
              <a:spcAft>
                <a:spcPts val="0"/>
              </a:spcAft>
              <a:buClr>
                <a:schemeClr val="dk1"/>
              </a:buClr>
              <a:buSzPts val="1000"/>
              <a:buFont typeface="Arimo"/>
              <a:buNone/>
              <a:defRPr sz="1000">
                <a:latin typeface="Arimo"/>
                <a:ea typeface="Arimo"/>
                <a:cs typeface="Arimo"/>
                <a:sym typeface="Arimo"/>
              </a:defRPr>
            </a:lvl2pPr>
            <a:lvl3pPr lvl="2">
              <a:spcBef>
                <a:spcPts val="0"/>
              </a:spcBef>
              <a:spcAft>
                <a:spcPts val="0"/>
              </a:spcAft>
              <a:buClr>
                <a:schemeClr val="dk1"/>
              </a:buClr>
              <a:buSzPts val="1000"/>
              <a:buFont typeface="Arimo"/>
              <a:buNone/>
              <a:defRPr sz="1000">
                <a:latin typeface="Arimo"/>
                <a:ea typeface="Arimo"/>
                <a:cs typeface="Arimo"/>
                <a:sym typeface="Arimo"/>
              </a:defRPr>
            </a:lvl3pPr>
            <a:lvl4pPr lvl="3">
              <a:spcBef>
                <a:spcPts val="0"/>
              </a:spcBef>
              <a:spcAft>
                <a:spcPts val="0"/>
              </a:spcAft>
              <a:buClr>
                <a:schemeClr val="dk1"/>
              </a:buClr>
              <a:buSzPts val="1000"/>
              <a:buFont typeface="Arimo"/>
              <a:buNone/>
              <a:defRPr sz="1000">
                <a:latin typeface="Arimo"/>
                <a:ea typeface="Arimo"/>
                <a:cs typeface="Arimo"/>
                <a:sym typeface="Arimo"/>
              </a:defRPr>
            </a:lvl4pPr>
            <a:lvl5pPr lvl="4">
              <a:spcBef>
                <a:spcPts val="0"/>
              </a:spcBef>
              <a:spcAft>
                <a:spcPts val="0"/>
              </a:spcAft>
              <a:buClr>
                <a:schemeClr val="dk1"/>
              </a:buClr>
              <a:buSzPts val="1000"/>
              <a:buFont typeface="Arimo"/>
              <a:buNone/>
              <a:defRPr sz="1000">
                <a:latin typeface="Arimo"/>
                <a:ea typeface="Arimo"/>
                <a:cs typeface="Arimo"/>
                <a:sym typeface="Arimo"/>
              </a:defRPr>
            </a:lvl5pPr>
            <a:lvl6pPr lvl="5">
              <a:spcBef>
                <a:spcPts val="0"/>
              </a:spcBef>
              <a:spcAft>
                <a:spcPts val="0"/>
              </a:spcAft>
              <a:buClr>
                <a:schemeClr val="dk1"/>
              </a:buClr>
              <a:buSzPts val="1000"/>
              <a:buFont typeface="Arimo"/>
              <a:buNone/>
              <a:defRPr sz="1000">
                <a:latin typeface="Arimo"/>
                <a:ea typeface="Arimo"/>
                <a:cs typeface="Arimo"/>
                <a:sym typeface="Arimo"/>
              </a:defRPr>
            </a:lvl6pPr>
            <a:lvl7pPr lvl="6">
              <a:spcBef>
                <a:spcPts val="0"/>
              </a:spcBef>
              <a:spcAft>
                <a:spcPts val="0"/>
              </a:spcAft>
              <a:buClr>
                <a:schemeClr val="dk1"/>
              </a:buClr>
              <a:buSzPts val="1000"/>
              <a:buFont typeface="Arimo"/>
              <a:buNone/>
              <a:defRPr sz="1000">
                <a:latin typeface="Arimo"/>
                <a:ea typeface="Arimo"/>
                <a:cs typeface="Arimo"/>
                <a:sym typeface="Arimo"/>
              </a:defRPr>
            </a:lvl7pPr>
            <a:lvl8pPr lvl="7">
              <a:spcBef>
                <a:spcPts val="0"/>
              </a:spcBef>
              <a:spcAft>
                <a:spcPts val="0"/>
              </a:spcAft>
              <a:buClr>
                <a:schemeClr val="dk1"/>
              </a:buClr>
              <a:buSzPts val="1000"/>
              <a:buFont typeface="Arimo"/>
              <a:buNone/>
              <a:defRPr sz="1000">
                <a:latin typeface="Arimo"/>
                <a:ea typeface="Arimo"/>
                <a:cs typeface="Arimo"/>
                <a:sym typeface="Arimo"/>
              </a:defRPr>
            </a:lvl8pPr>
            <a:lvl9pPr lvl="8">
              <a:spcBef>
                <a:spcPts val="0"/>
              </a:spcBef>
              <a:spcAft>
                <a:spcPts val="0"/>
              </a:spcAft>
              <a:buClr>
                <a:schemeClr val="dk1"/>
              </a:buClr>
              <a:buSzPts val="1000"/>
              <a:buFont typeface="Arimo"/>
              <a:buNone/>
              <a:defRPr sz="1000">
                <a:latin typeface="Arimo"/>
                <a:ea typeface="Arimo"/>
                <a:cs typeface="Arimo"/>
                <a:sym typeface="Arimo"/>
              </a:defRPr>
            </a:lvl9pPr>
          </a:lstStyle>
          <a:p/>
        </p:txBody>
      </p:sp>
      <p:sp>
        <p:nvSpPr>
          <p:cNvPr id="241" name="Google Shape;241;p22"/>
          <p:cNvSpPr txBox="1"/>
          <p:nvPr>
            <p:ph idx="4" type="body"/>
          </p:nvPr>
        </p:nvSpPr>
        <p:spPr>
          <a:xfrm>
            <a:off x="3700500" y="3850823"/>
            <a:ext cx="1743900" cy="953700"/>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None/>
              <a:defRPr sz="1000"/>
            </a:lvl1pPr>
            <a:lvl2pPr indent="-228600" lvl="1" marL="914400">
              <a:spcBef>
                <a:spcPts val="0"/>
              </a:spcBef>
              <a:spcAft>
                <a:spcPts val="0"/>
              </a:spcAft>
              <a:buNone/>
              <a:defRPr sz="1000"/>
            </a:lvl2pPr>
            <a:lvl3pPr indent="-228600" lvl="2" marL="1371600">
              <a:spcBef>
                <a:spcPts val="0"/>
              </a:spcBef>
              <a:spcAft>
                <a:spcPts val="0"/>
              </a:spcAft>
              <a:buNone/>
              <a:defRPr sz="1000"/>
            </a:lvl3pPr>
            <a:lvl4pPr indent="-228600" lvl="3" marL="1828800">
              <a:spcBef>
                <a:spcPts val="0"/>
              </a:spcBef>
              <a:spcAft>
                <a:spcPts val="0"/>
              </a:spcAft>
              <a:buNone/>
              <a:defRPr sz="1000"/>
            </a:lvl4pPr>
            <a:lvl5pPr indent="-228600" lvl="4" marL="2286000">
              <a:spcBef>
                <a:spcPts val="0"/>
              </a:spcBef>
              <a:spcAft>
                <a:spcPts val="0"/>
              </a:spcAft>
              <a:buNone/>
              <a:defRPr sz="1000"/>
            </a:lvl5pPr>
            <a:lvl6pPr indent="-228600" lvl="5" marL="2743200">
              <a:spcBef>
                <a:spcPts val="0"/>
              </a:spcBef>
              <a:spcAft>
                <a:spcPts val="0"/>
              </a:spcAft>
              <a:buNone/>
              <a:defRPr sz="1000"/>
            </a:lvl6pPr>
            <a:lvl7pPr indent="-228600" lvl="6" marL="3200400">
              <a:spcBef>
                <a:spcPts val="0"/>
              </a:spcBef>
              <a:spcAft>
                <a:spcPts val="0"/>
              </a:spcAft>
              <a:buNone/>
              <a:defRPr sz="1000"/>
            </a:lvl7pPr>
            <a:lvl8pPr indent="-228600" lvl="7" marL="3657600">
              <a:spcBef>
                <a:spcPts val="0"/>
              </a:spcBef>
              <a:spcAft>
                <a:spcPts val="0"/>
              </a:spcAft>
              <a:buNone/>
              <a:defRPr sz="1000"/>
            </a:lvl8pPr>
            <a:lvl9pPr indent="-228600" lvl="8" marL="4114800">
              <a:spcBef>
                <a:spcPts val="0"/>
              </a:spcBef>
              <a:spcAft>
                <a:spcPts val="0"/>
              </a:spcAft>
              <a:buNone/>
              <a:defRPr sz="1000"/>
            </a:lvl9pPr>
          </a:lstStyle>
          <a:p/>
        </p:txBody>
      </p:sp>
      <p:sp>
        <p:nvSpPr>
          <p:cNvPr id="242" name="Google Shape;242;p22"/>
          <p:cNvSpPr txBox="1"/>
          <p:nvPr>
            <p:ph idx="5" type="subTitle"/>
          </p:nvPr>
        </p:nvSpPr>
        <p:spPr>
          <a:xfrm>
            <a:off x="7123575" y="3326350"/>
            <a:ext cx="1743900" cy="4536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spcBef>
                <a:spcPts val="0"/>
              </a:spcBef>
              <a:spcAft>
                <a:spcPts val="0"/>
              </a:spcAft>
              <a:buClr>
                <a:schemeClr val="dk1"/>
              </a:buClr>
              <a:buSzPts val="1000"/>
              <a:buFont typeface="Arimo"/>
              <a:buNone/>
              <a:defRPr sz="1000">
                <a:latin typeface="Arimo"/>
                <a:ea typeface="Arimo"/>
                <a:cs typeface="Arimo"/>
                <a:sym typeface="Arimo"/>
              </a:defRPr>
            </a:lvl2pPr>
            <a:lvl3pPr lvl="2">
              <a:spcBef>
                <a:spcPts val="0"/>
              </a:spcBef>
              <a:spcAft>
                <a:spcPts val="0"/>
              </a:spcAft>
              <a:buClr>
                <a:schemeClr val="dk1"/>
              </a:buClr>
              <a:buSzPts val="1000"/>
              <a:buFont typeface="Arimo"/>
              <a:buNone/>
              <a:defRPr sz="1000">
                <a:latin typeface="Arimo"/>
                <a:ea typeface="Arimo"/>
                <a:cs typeface="Arimo"/>
                <a:sym typeface="Arimo"/>
              </a:defRPr>
            </a:lvl3pPr>
            <a:lvl4pPr lvl="3">
              <a:spcBef>
                <a:spcPts val="0"/>
              </a:spcBef>
              <a:spcAft>
                <a:spcPts val="0"/>
              </a:spcAft>
              <a:buClr>
                <a:schemeClr val="dk1"/>
              </a:buClr>
              <a:buSzPts val="1000"/>
              <a:buFont typeface="Arimo"/>
              <a:buNone/>
              <a:defRPr sz="1000">
                <a:latin typeface="Arimo"/>
                <a:ea typeface="Arimo"/>
                <a:cs typeface="Arimo"/>
                <a:sym typeface="Arimo"/>
              </a:defRPr>
            </a:lvl4pPr>
            <a:lvl5pPr lvl="4">
              <a:spcBef>
                <a:spcPts val="0"/>
              </a:spcBef>
              <a:spcAft>
                <a:spcPts val="0"/>
              </a:spcAft>
              <a:buClr>
                <a:schemeClr val="dk1"/>
              </a:buClr>
              <a:buSzPts val="1000"/>
              <a:buFont typeface="Arimo"/>
              <a:buNone/>
              <a:defRPr sz="1000">
                <a:latin typeface="Arimo"/>
                <a:ea typeface="Arimo"/>
                <a:cs typeface="Arimo"/>
                <a:sym typeface="Arimo"/>
              </a:defRPr>
            </a:lvl5pPr>
            <a:lvl6pPr lvl="5">
              <a:spcBef>
                <a:spcPts val="0"/>
              </a:spcBef>
              <a:spcAft>
                <a:spcPts val="0"/>
              </a:spcAft>
              <a:buClr>
                <a:schemeClr val="dk1"/>
              </a:buClr>
              <a:buSzPts val="1000"/>
              <a:buFont typeface="Arimo"/>
              <a:buNone/>
              <a:defRPr sz="1000">
                <a:latin typeface="Arimo"/>
                <a:ea typeface="Arimo"/>
                <a:cs typeface="Arimo"/>
                <a:sym typeface="Arimo"/>
              </a:defRPr>
            </a:lvl6pPr>
            <a:lvl7pPr lvl="6">
              <a:spcBef>
                <a:spcPts val="0"/>
              </a:spcBef>
              <a:spcAft>
                <a:spcPts val="0"/>
              </a:spcAft>
              <a:buClr>
                <a:schemeClr val="dk1"/>
              </a:buClr>
              <a:buSzPts val="1000"/>
              <a:buFont typeface="Arimo"/>
              <a:buNone/>
              <a:defRPr sz="1000">
                <a:latin typeface="Arimo"/>
                <a:ea typeface="Arimo"/>
                <a:cs typeface="Arimo"/>
                <a:sym typeface="Arimo"/>
              </a:defRPr>
            </a:lvl7pPr>
            <a:lvl8pPr lvl="7">
              <a:spcBef>
                <a:spcPts val="0"/>
              </a:spcBef>
              <a:spcAft>
                <a:spcPts val="0"/>
              </a:spcAft>
              <a:buClr>
                <a:schemeClr val="dk1"/>
              </a:buClr>
              <a:buSzPts val="1000"/>
              <a:buFont typeface="Arimo"/>
              <a:buNone/>
              <a:defRPr sz="1000">
                <a:latin typeface="Arimo"/>
                <a:ea typeface="Arimo"/>
                <a:cs typeface="Arimo"/>
                <a:sym typeface="Arimo"/>
              </a:defRPr>
            </a:lvl8pPr>
            <a:lvl9pPr lvl="8">
              <a:spcBef>
                <a:spcPts val="0"/>
              </a:spcBef>
              <a:spcAft>
                <a:spcPts val="0"/>
              </a:spcAft>
              <a:buClr>
                <a:schemeClr val="dk1"/>
              </a:buClr>
              <a:buSzPts val="1000"/>
              <a:buFont typeface="Arimo"/>
              <a:buNone/>
              <a:defRPr sz="1000">
                <a:latin typeface="Arimo"/>
                <a:ea typeface="Arimo"/>
                <a:cs typeface="Arimo"/>
                <a:sym typeface="Arimo"/>
              </a:defRPr>
            </a:lvl9pPr>
          </a:lstStyle>
          <a:p/>
        </p:txBody>
      </p:sp>
      <p:sp>
        <p:nvSpPr>
          <p:cNvPr id="243" name="Google Shape;243;p22"/>
          <p:cNvSpPr txBox="1"/>
          <p:nvPr>
            <p:ph idx="6" type="body"/>
          </p:nvPr>
        </p:nvSpPr>
        <p:spPr>
          <a:xfrm>
            <a:off x="7123575" y="3850823"/>
            <a:ext cx="1743900" cy="953700"/>
          </a:xfrm>
          <a:prstGeom prst="rect">
            <a:avLst/>
          </a:prstGeom>
        </p:spPr>
        <p:txBody>
          <a:bodyPr anchorCtr="0" anchor="t" bIns="91425" lIns="91425" spcFirstLastPara="1" rIns="91425" wrap="square" tIns="91425">
            <a:noAutofit/>
          </a:bodyPr>
          <a:lstStyle>
            <a:lvl1pPr indent="-228600" lvl="0" marL="457200">
              <a:spcBef>
                <a:spcPts val="0"/>
              </a:spcBef>
              <a:spcAft>
                <a:spcPts val="0"/>
              </a:spcAft>
              <a:buNone/>
              <a:defRPr sz="1000"/>
            </a:lvl1pPr>
            <a:lvl2pPr indent="-228600" lvl="1" marL="914400">
              <a:spcBef>
                <a:spcPts val="0"/>
              </a:spcBef>
              <a:spcAft>
                <a:spcPts val="0"/>
              </a:spcAft>
              <a:buNone/>
              <a:defRPr sz="1000"/>
            </a:lvl2pPr>
            <a:lvl3pPr indent="-228600" lvl="2" marL="1371600">
              <a:spcBef>
                <a:spcPts val="0"/>
              </a:spcBef>
              <a:spcAft>
                <a:spcPts val="0"/>
              </a:spcAft>
              <a:buNone/>
              <a:defRPr sz="1000"/>
            </a:lvl3pPr>
            <a:lvl4pPr indent="-228600" lvl="3" marL="1828800">
              <a:spcBef>
                <a:spcPts val="0"/>
              </a:spcBef>
              <a:spcAft>
                <a:spcPts val="0"/>
              </a:spcAft>
              <a:buNone/>
              <a:defRPr sz="1000"/>
            </a:lvl4pPr>
            <a:lvl5pPr indent="-228600" lvl="4" marL="2286000">
              <a:spcBef>
                <a:spcPts val="0"/>
              </a:spcBef>
              <a:spcAft>
                <a:spcPts val="0"/>
              </a:spcAft>
              <a:buNone/>
              <a:defRPr sz="1000"/>
            </a:lvl5pPr>
            <a:lvl6pPr indent="-228600" lvl="5" marL="2743200">
              <a:spcBef>
                <a:spcPts val="0"/>
              </a:spcBef>
              <a:spcAft>
                <a:spcPts val="0"/>
              </a:spcAft>
              <a:buNone/>
              <a:defRPr sz="1000"/>
            </a:lvl6pPr>
            <a:lvl7pPr indent="-228600" lvl="6" marL="3200400">
              <a:spcBef>
                <a:spcPts val="0"/>
              </a:spcBef>
              <a:spcAft>
                <a:spcPts val="0"/>
              </a:spcAft>
              <a:buNone/>
              <a:defRPr sz="1000"/>
            </a:lvl7pPr>
            <a:lvl8pPr indent="-228600" lvl="7" marL="3657600">
              <a:spcBef>
                <a:spcPts val="0"/>
              </a:spcBef>
              <a:spcAft>
                <a:spcPts val="0"/>
              </a:spcAft>
              <a:buNone/>
              <a:defRPr sz="1000"/>
            </a:lvl8pPr>
            <a:lvl9pPr indent="-228600" lvl="8" marL="4114800">
              <a:spcBef>
                <a:spcPts val="0"/>
              </a:spcBef>
              <a:spcAft>
                <a:spcPts val="0"/>
              </a:spcAft>
              <a:buNone/>
              <a:defRPr sz="1000"/>
            </a:lvl9pPr>
          </a:lstStyle>
          <a:p/>
        </p:txBody>
      </p:sp>
      <p:sp>
        <p:nvSpPr>
          <p:cNvPr id="244" name="Google Shape;244;p22"/>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245" name="Google Shape;245;p22"/>
          <p:cNvSpPr txBox="1"/>
          <p:nvPr>
            <p:ph idx="7"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246" name="Google Shape;246;p22"/>
          <p:cNvSpPr txBox="1"/>
          <p:nvPr>
            <p:ph idx="8"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247" name="Google Shape;247;p22"/>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8" name="Shape 248"/>
        <p:cNvGrpSpPr/>
        <p:nvPr/>
      </p:nvGrpSpPr>
      <p:grpSpPr>
        <a:xfrm>
          <a:off x="0" y="0"/>
          <a:ext cx="0" cy="0"/>
          <a:chOff x="0" y="0"/>
          <a:chExt cx="0" cy="0"/>
        </a:xfrm>
      </p:grpSpPr>
      <p:sp>
        <p:nvSpPr>
          <p:cNvPr id="249" name="Google Shape;249;p23"/>
          <p:cNvSpPr txBox="1"/>
          <p:nvPr>
            <p:ph type="ctrTitle"/>
          </p:nvPr>
        </p:nvSpPr>
        <p:spPr>
          <a:xfrm>
            <a:off x="311708" y="744575"/>
            <a:ext cx="8520600" cy="2052600"/>
          </a:xfrm>
          <a:prstGeom prst="rect">
            <a:avLst/>
          </a:prstGeom>
        </p:spPr>
        <p:txBody>
          <a:bodyPr anchorCtr="0" anchor="b" bIns="0" lIns="0" spcFirstLastPara="1" rIns="0" wrap="square" tIns="0">
            <a:sp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p:txBody>
      </p:sp>
      <p:sp>
        <p:nvSpPr>
          <p:cNvPr id="250" name="Google Shape;250;p23"/>
          <p:cNvSpPr txBox="1"/>
          <p:nvPr>
            <p:ph idx="1" type="subTitle"/>
          </p:nvPr>
        </p:nvSpPr>
        <p:spPr>
          <a:xfrm>
            <a:off x="311700" y="2834125"/>
            <a:ext cx="8520600" cy="792600"/>
          </a:xfrm>
          <a:prstGeom prst="rect">
            <a:avLst/>
          </a:prstGeom>
        </p:spPr>
        <p:txBody>
          <a:bodyPr anchorCtr="0" anchor="t" bIns="91425" lIns="0" spcFirstLastPara="1" rIns="91425" wrap="square" tIns="91425">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51" name="Shape 251"/>
        <p:cNvGrpSpPr/>
        <p:nvPr/>
      </p:nvGrpSpPr>
      <p:grpSpPr>
        <a:xfrm>
          <a:off x="0" y="0"/>
          <a:ext cx="0" cy="0"/>
          <a:chOff x="0" y="0"/>
          <a:chExt cx="0" cy="0"/>
        </a:xfrm>
      </p:grpSpPr>
      <p:sp>
        <p:nvSpPr>
          <p:cNvPr id="252" name="Google Shape;252;p24"/>
          <p:cNvSpPr txBox="1"/>
          <p:nvPr>
            <p:ph type="title"/>
          </p:nvPr>
        </p:nvSpPr>
        <p:spPr>
          <a:xfrm>
            <a:off x="311700" y="2150850"/>
            <a:ext cx="8520600" cy="841800"/>
          </a:xfrm>
          <a:prstGeom prst="rect">
            <a:avLst/>
          </a:prstGeom>
        </p:spPr>
        <p:txBody>
          <a:bodyPr anchorCtr="0" anchor="ctr" bIns="0" lIns="0" spcFirstLastPara="1" rIns="0" wrap="square" tIns="0">
            <a:spAutoFit/>
          </a:bodyPr>
          <a:lstStyle>
            <a:lvl1pPr lvl="0" algn="ctr">
              <a:spcBef>
                <a:spcPts val="0"/>
              </a:spcBef>
              <a:spcAft>
                <a:spcPts val="0"/>
              </a:spcAft>
              <a:buSzPts val="3600"/>
              <a:buChar char="●"/>
              <a:defRPr/>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53" name="Shape 253"/>
        <p:cNvGrpSpPr/>
        <p:nvPr/>
      </p:nvGrpSpPr>
      <p:grpSpPr>
        <a:xfrm>
          <a:off x="0" y="0"/>
          <a:ext cx="0" cy="0"/>
          <a:chOff x="0" y="0"/>
          <a:chExt cx="0" cy="0"/>
        </a:xfrm>
      </p:grpSpPr>
      <p:sp>
        <p:nvSpPr>
          <p:cNvPr id="254" name="Google Shape;254;p25"/>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5" name="Google Shape;255;p25"/>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256" name="Shape 256"/>
        <p:cNvGrpSpPr/>
        <p:nvPr/>
      </p:nvGrpSpPr>
      <p:grpSpPr>
        <a:xfrm>
          <a:off x="0" y="0"/>
          <a:ext cx="0" cy="0"/>
          <a:chOff x="0" y="0"/>
          <a:chExt cx="0" cy="0"/>
        </a:xfrm>
      </p:grpSpPr>
      <p:sp>
        <p:nvSpPr>
          <p:cNvPr id="257" name="Google Shape;257;p26"/>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8" name="Google Shape;258;p26"/>
          <p:cNvSpPr txBox="1"/>
          <p:nvPr>
            <p:ph idx="1" type="body"/>
          </p:nvPr>
        </p:nvSpPr>
        <p:spPr>
          <a:xfrm>
            <a:off x="311700" y="1152475"/>
            <a:ext cx="3999900" cy="3416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59" name="Google Shape;259;p26"/>
          <p:cNvSpPr txBox="1"/>
          <p:nvPr>
            <p:ph idx="2" type="body"/>
          </p:nvPr>
        </p:nvSpPr>
        <p:spPr>
          <a:xfrm>
            <a:off x="4832400" y="1152475"/>
            <a:ext cx="3999900" cy="34164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60" name="Shape 260"/>
        <p:cNvGrpSpPr/>
        <p:nvPr/>
      </p:nvGrpSpPr>
      <p:grpSpPr>
        <a:xfrm>
          <a:off x="0" y="0"/>
          <a:ext cx="0" cy="0"/>
          <a:chOff x="0" y="0"/>
          <a:chExt cx="0" cy="0"/>
        </a:xfrm>
      </p:grpSpPr>
      <p:sp>
        <p:nvSpPr>
          <p:cNvPr id="261" name="Google Shape;261;p27"/>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62" name="Shape 262"/>
        <p:cNvGrpSpPr/>
        <p:nvPr/>
      </p:nvGrpSpPr>
      <p:grpSpPr>
        <a:xfrm>
          <a:off x="0" y="0"/>
          <a:ext cx="0" cy="0"/>
          <a:chOff x="0" y="0"/>
          <a:chExt cx="0" cy="0"/>
        </a:xfrm>
      </p:grpSpPr>
      <p:sp>
        <p:nvSpPr>
          <p:cNvPr id="263" name="Google Shape;263;p28"/>
          <p:cNvSpPr txBox="1"/>
          <p:nvPr>
            <p:ph type="title"/>
          </p:nvPr>
        </p:nvSpPr>
        <p:spPr>
          <a:xfrm>
            <a:off x="311700" y="555600"/>
            <a:ext cx="2808000" cy="755700"/>
          </a:xfrm>
          <a:prstGeom prst="rect">
            <a:avLst/>
          </a:prstGeom>
        </p:spPr>
        <p:txBody>
          <a:bodyPr anchorCtr="0" anchor="b" bIns="0" lIns="0" spcFirstLastPara="1" rIns="0" wrap="square" tIns="0">
            <a:sp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264" name="Google Shape;264;p28"/>
          <p:cNvSpPr txBox="1"/>
          <p:nvPr>
            <p:ph idx="1" type="body"/>
          </p:nvPr>
        </p:nvSpPr>
        <p:spPr>
          <a:xfrm>
            <a:off x="311700" y="1389600"/>
            <a:ext cx="2808000" cy="31794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65" name="Shape 265"/>
        <p:cNvGrpSpPr/>
        <p:nvPr/>
      </p:nvGrpSpPr>
      <p:grpSpPr>
        <a:xfrm>
          <a:off x="0" y="0"/>
          <a:ext cx="0" cy="0"/>
          <a:chOff x="0" y="0"/>
          <a:chExt cx="0" cy="0"/>
        </a:xfrm>
      </p:grpSpPr>
      <p:sp>
        <p:nvSpPr>
          <p:cNvPr id="266" name="Google Shape;266;p29"/>
          <p:cNvSpPr txBox="1"/>
          <p:nvPr>
            <p:ph type="title"/>
          </p:nvPr>
        </p:nvSpPr>
        <p:spPr>
          <a:xfrm>
            <a:off x="490250" y="450150"/>
            <a:ext cx="6367800" cy="4090800"/>
          </a:xfrm>
          <a:prstGeom prst="rect">
            <a:avLst/>
          </a:prstGeom>
        </p:spPr>
        <p:txBody>
          <a:bodyPr anchorCtr="0" anchor="ctr" bIns="0" lIns="0" spcFirstLastPara="1" rIns="0" wrap="square" tIns="0">
            <a:sp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67" name="Shape 267"/>
        <p:cNvGrpSpPr/>
        <p:nvPr/>
      </p:nvGrpSpPr>
      <p:grpSpPr>
        <a:xfrm>
          <a:off x="0" y="0"/>
          <a:ext cx="0" cy="0"/>
          <a:chOff x="0" y="0"/>
          <a:chExt cx="0" cy="0"/>
        </a:xfrm>
      </p:grpSpPr>
      <p:sp>
        <p:nvSpPr>
          <p:cNvPr id="268" name="Google Shape;268;p30"/>
          <p:cNvSpPr txBox="1"/>
          <p:nvPr>
            <p:ph type="title"/>
          </p:nvPr>
        </p:nvSpPr>
        <p:spPr>
          <a:xfrm>
            <a:off x="265500" y="1233175"/>
            <a:ext cx="4045200" cy="1482300"/>
          </a:xfrm>
          <a:prstGeom prst="rect">
            <a:avLst/>
          </a:prstGeom>
        </p:spPr>
        <p:txBody>
          <a:bodyPr anchorCtr="0" anchor="b" bIns="0" lIns="0" spcFirstLastPara="1" rIns="0" wrap="square" tIns="0">
            <a:sp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269" name="Google Shape;269;p30"/>
          <p:cNvSpPr txBox="1"/>
          <p:nvPr>
            <p:ph idx="1" type="subTitle"/>
          </p:nvPr>
        </p:nvSpPr>
        <p:spPr>
          <a:xfrm>
            <a:off x="265500" y="2803075"/>
            <a:ext cx="4045200" cy="1235100"/>
          </a:xfrm>
          <a:prstGeom prst="rect">
            <a:avLst/>
          </a:prstGeom>
        </p:spPr>
        <p:txBody>
          <a:bodyPr anchorCtr="0" anchor="t" bIns="91425" lIns="0"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270" name="Google Shape;270;p30"/>
          <p:cNvSpPr txBox="1"/>
          <p:nvPr>
            <p:ph idx="2" type="body"/>
          </p:nvPr>
        </p:nvSpPr>
        <p:spPr>
          <a:xfrm>
            <a:off x="4939500" y="724075"/>
            <a:ext cx="3837000" cy="3695100"/>
          </a:xfrm>
          <a:prstGeom prst="rect">
            <a:avLst/>
          </a:prstGeom>
        </p:spPr>
        <p:txBody>
          <a:bodyPr anchorCtr="0" anchor="ctr"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s">
  <p:cSld name="CUSTOM_23">
    <p:bg>
      <p:bgPr>
        <a:solidFill>
          <a:schemeClr val="accent5"/>
        </a:solidFill>
      </p:bgPr>
    </p:bg>
    <p:spTree>
      <p:nvGrpSpPr>
        <p:cNvPr id="27" name="Shape 27"/>
        <p:cNvGrpSpPr/>
        <p:nvPr/>
      </p:nvGrpSpPr>
      <p:grpSpPr>
        <a:xfrm>
          <a:off x="0" y="0"/>
          <a:ext cx="0" cy="0"/>
          <a:chOff x="0" y="0"/>
          <a:chExt cx="0" cy="0"/>
        </a:xfrm>
      </p:grpSpPr>
      <p:sp>
        <p:nvSpPr>
          <p:cNvPr id="28" name="Google Shape;28;p4"/>
          <p:cNvSpPr/>
          <p:nvPr>
            <p:ph idx="2" type="pic"/>
          </p:nvPr>
        </p:nvSpPr>
        <p:spPr>
          <a:xfrm>
            <a:off x="277500" y="1963600"/>
            <a:ext cx="1333800" cy="1337100"/>
          </a:xfrm>
          <a:prstGeom prst="roundRect">
            <a:avLst>
              <a:gd fmla="val 14278" name="adj"/>
            </a:avLst>
          </a:prstGeom>
          <a:noFill/>
          <a:ln>
            <a:noFill/>
          </a:ln>
        </p:spPr>
      </p:sp>
      <p:sp>
        <p:nvSpPr>
          <p:cNvPr id="29" name="Google Shape;29;p4"/>
          <p:cNvSpPr/>
          <p:nvPr>
            <p:ph idx="3" type="pic"/>
          </p:nvPr>
        </p:nvSpPr>
        <p:spPr>
          <a:xfrm>
            <a:off x="1728225" y="1963600"/>
            <a:ext cx="1333800" cy="1337100"/>
          </a:xfrm>
          <a:prstGeom prst="roundRect">
            <a:avLst>
              <a:gd fmla="val 14278" name="adj"/>
            </a:avLst>
          </a:prstGeom>
          <a:noFill/>
          <a:ln>
            <a:noFill/>
          </a:ln>
        </p:spPr>
      </p:sp>
      <p:sp>
        <p:nvSpPr>
          <p:cNvPr id="30" name="Google Shape;30;p4"/>
          <p:cNvSpPr/>
          <p:nvPr>
            <p:ph idx="4" type="pic"/>
          </p:nvPr>
        </p:nvSpPr>
        <p:spPr>
          <a:xfrm>
            <a:off x="3179025" y="1963600"/>
            <a:ext cx="1333800" cy="1337100"/>
          </a:xfrm>
          <a:prstGeom prst="roundRect">
            <a:avLst>
              <a:gd fmla="val 14278" name="adj"/>
            </a:avLst>
          </a:prstGeom>
          <a:noFill/>
          <a:ln>
            <a:noFill/>
          </a:ln>
        </p:spPr>
      </p:sp>
      <p:sp>
        <p:nvSpPr>
          <p:cNvPr id="31" name="Google Shape;31;p4"/>
          <p:cNvSpPr/>
          <p:nvPr>
            <p:ph idx="5" type="pic"/>
          </p:nvPr>
        </p:nvSpPr>
        <p:spPr>
          <a:xfrm>
            <a:off x="4629825" y="1963600"/>
            <a:ext cx="1333800" cy="1337100"/>
          </a:xfrm>
          <a:prstGeom prst="roundRect">
            <a:avLst>
              <a:gd fmla="val 14278" name="adj"/>
            </a:avLst>
          </a:prstGeom>
          <a:noFill/>
          <a:ln>
            <a:noFill/>
          </a:ln>
        </p:spPr>
      </p:sp>
      <p:sp>
        <p:nvSpPr>
          <p:cNvPr id="32" name="Google Shape;32;p4"/>
          <p:cNvSpPr/>
          <p:nvPr>
            <p:ph idx="6" type="pic"/>
          </p:nvPr>
        </p:nvSpPr>
        <p:spPr>
          <a:xfrm>
            <a:off x="6080625" y="1963600"/>
            <a:ext cx="1333800" cy="1337100"/>
          </a:xfrm>
          <a:prstGeom prst="roundRect">
            <a:avLst>
              <a:gd fmla="val 14278" name="adj"/>
            </a:avLst>
          </a:prstGeom>
          <a:noFill/>
          <a:ln>
            <a:noFill/>
          </a:ln>
        </p:spPr>
      </p:sp>
      <p:sp>
        <p:nvSpPr>
          <p:cNvPr id="33" name="Google Shape;33;p4"/>
          <p:cNvSpPr/>
          <p:nvPr>
            <p:ph idx="7" type="pic"/>
          </p:nvPr>
        </p:nvSpPr>
        <p:spPr>
          <a:xfrm>
            <a:off x="7531425" y="1963600"/>
            <a:ext cx="1333800" cy="1337100"/>
          </a:xfrm>
          <a:prstGeom prst="roundRect">
            <a:avLst>
              <a:gd fmla="val 14278" name="adj"/>
            </a:avLst>
          </a:prstGeom>
          <a:noFill/>
          <a:ln>
            <a:noFill/>
          </a:ln>
        </p:spPr>
      </p:sp>
      <p:sp>
        <p:nvSpPr>
          <p:cNvPr id="34" name="Google Shape;34;p4"/>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35" name="Google Shape;35;p4"/>
          <p:cNvSpPr txBox="1"/>
          <p:nvPr>
            <p:ph type="title"/>
          </p:nvPr>
        </p:nvSpPr>
        <p:spPr>
          <a:xfrm>
            <a:off x="277500" y="577275"/>
            <a:ext cx="7137000" cy="994800"/>
          </a:xfrm>
          <a:prstGeom prst="rect">
            <a:avLst/>
          </a:prstGeom>
        </p:spPr>
        <p:txBody>
          <a:bodyPr anchorCtr="0" anchor="t" bIns="0" lIns="0" spcFirstLastPara="1" rIns="0" wrap="square" tIns="0">
            <a:noAutofit/>
          </a:bodyPr>
          <a:lstStyle>
            <a:lvl1pPr lvl="0">
              <a:lnSpc>
                <a:spcPct val="80000"/>
              </a:lnSpc>
              <a:spcBef>
                <a:spcPts val="0"/>
              </a:spcBef>
              <a:spcAft>
                <a:spcPts val="0"/>
              </a:spcAft>
              <a:buNone/>
              <a:defRPr/>
            </a:lvl1pPr>
            <a:lvl2pPr lvl="1">
              <a:lnSpc>
                <a:spcPct val="80000"/>
              </a:lnSpc>
              <a:spcBef>
                <a:spcPts val="0"/>
              </a:spcBef>
              <a:spcAft>
                <a:spcPts val="0"/>
              </a:spcAft>
              <a:buNone/>
              <a:defRPr sz="3000"/>
            </a:lvl2pPr>
            <a:lvl3pPr lvl="2">
              <a:lnSpc>
                <a:spcPct val="80000"/>
              </a:lnSpc>
              <a:spcBef>
                <a:spcPts val="0"/>
              </a:spcBef>
              <a:spcAft>
                <a:spcPts val="0"/>
              </a:spcAft>
              <a:buNone/>
              <a:defRPr sz="3000"/>
            </a:lvl3pPr>
            <a:lvl4pPr lvl="3">
              <a:lnSpc>
                <a:spcPct val="80000"/>
              </a:lnSpc>
              <a:spcBef>
                <a:spcPts val="0"/>
              </a:spcBef>
              <a:spcAft>
                <a:spcPts val="0"/>
              </a:spcAft>
              <a:buNone/>
              <a:defRPr sz="3000"/>
            </a:lvl4pPr>
            <a:lvl5pPr lvl="4">
              <a:lnSpc>
                <a:spcPct val="80000"/>
              </a:lnSpc>
              <a:spcBef>
                <a:spcPts val="0"/>
              </a:spcBef>
              <a:spcAft>
                <a:spcPts val="0"/>
              </a:spcAft>
              <a:buNone/>
              <a:defRPr sz="3000"/>
            </a:lvl5pPr>
            <a:lvl6pPr lvl="5">
              <a:lnSpc>
                <a:spcPct val="80000"/>
              </a:lnSpc>
              <a:spcBef>
                <a:spcPts val="0"/>
              </a:spcBef>
              <a:spcAft>
                <a:spcPts val="0"/>
              </a:spcAft>
              <a:buNone/>
              <a:defRPr sz="3000"/>
            </a:lvl6pPr>
            <a:lvl7pPr lvl="6">
              <a:lnSpc>
                <a:spcPct val="80000"/>
              </a:lnSpc>
              <a:spcBef>
                <a:spcPts val="0"/>
              </a:spcBef>
              <a:spcAft>
                <a:spcPts val="0"/>
              </a:spcAft>
              <a:buNone/>
              <a:defRPr sz="3000"/>
            </a:lvl7pPr>
            <a:lvl8pPr lvl="7">
              <a:lnSpc>
                <a:spcPct val="80000"/>
              </a:lnSpc>
              <a:spcBef>
                <a:spcPts val="0"/>
              </a:spcBef>
              <a:spcAft>
                <a:spcPts val="0"/>
              </a:spcAft>
              <a:buNone/>
              <a:defRPr sz="3000"/>
            </a:lvl8pPr>
            <a:lvl9pPr lvl="8">
              <a:lnSpc>
                <a:spcPct val="80000"/>
              </a:lnSpc>
              <a:spcBef>
                <a:spcPts val="0"/>
              </a:spcBef>
              <a:spcAft>
                <a:spcPts val="0"/>
              </a:spcAft>
              <a:buNone/>
              <a:defRPr sz="3000"/>
            </a:lvl9pPr>
          </a:lstStyle>
          <a:p/>
        </p:txBody>
      </p:sp>
      <p:sp>
        <p:nvSpPr>
          <p:cNvPr id="36" name="Google Shape;36;p4"/>
          <p:cNvSpPr txBox="1"/>
          <p:nvPr>
            <p:ph idx="1" type="body"/>
          </p:nvPr>
        </p:nvSpPr>
        <p:spPr>
          <a:xfrm>
            <a:off x="370644" y="4380300"/>
            <a:ext cx="1333800" cy="561600"/>
          </a:xfrm>
          <a:prstGeom prst="rect">
            <a:avLst/>
          </a:prstGeom>
        </p:spPr>
        <p:txBody>
          <a:bodyPr anchorCtr="0" anchor="t" bIns="0" lIns="0" spcFirstLastPara="1" rIns="0" wrap="square" tIns="0">
            <a:noAutofit/>
          </a:bodyPr>
          <a:lstStyle>
            <a:lvl1pPr indent="-279400" lvl="0" marL="457200">
              <a:lnSpc>
                <a:spcPct val="115000"/>
              </a:lnSpc>
              <a:spcBef>
                <a:spcPts val="0"/>
              </a:spcBef>
              <a:spcAft>
                <a:spcPts val="0"/>
              </a:spcAft>
              <a:buClr>
                <a:schemeClr val="dk1"/>
              </a:buClr>
              <a:buSzPts val="800"/>
              <a:buChar char="●"/>
              <a:defRPr sz="800"/>
            </a:lvl1pPr>
            <a:lvl2pPr indent="-279400" lvl="1" marL="914400">
              <a:lnSpc>
                <a:spcPct val="115000"/>
              </a:lnSpc>
              <a:spcBef>
                <a:spcPts val="0"/>
              </a:spcBef>
              <a:spcAft>
                <a:spcPts val="0"/>
              </a:spcAft>
              <a:buClr>
                <a:schemeClr val="dk1"/>
              </a:buClr>
              <a:buSzPts val="800"/>
              <a:buChar char="○"/>
              <a:defRPr sz="800"/>
            </a:lvl2pPr>
            <a:lvl3pPr indent="-279400" lvl="2" marL="1371600">
              <a:lnSpc>
                <a:spcPct val="115000"/>
              </a:lnSpc>
              <a:spcBef>
                <a:spcPts val="0"/>
              </a:spcBef>
              <a:spcAft>
                <a:spcPts val="0"/>
              </a:spcAft>
              <a:buClr>
                <a:schemeClr val="dk1"/>
              </a:buClr>
              <a:buSzPts val="800"/>
              <a:buChar char="■"/>
              <a:defRPr sz="800"/>
            </a:lvl3pPr>
            <a:lvl4pPr indent="-279400" lvl="3" marL="1828800">
              <a:lnSpc>
                <a:spcPct val="115000"/>
              </a:lnSpc>
              <a:spcBef>
                <a:spcPts val="0"/>
              </a:spcBef>
              <a:spcAft>
                <a:spcPts val="0"/>
              </a:spcAft>
              <a:buClr>
                <a:schemeClr val="dk1"/>
              </a:buClr>
              <a:buSzPts val="800"/>
              <a:buChar char="●"/>
              <a:defRPr sz="800"/>
            </a:lvl4pPr>
            <a:lvl5pPr indent="-279400" lvl="4" marL="2286000">
              <a:lnSpc>
                <a:spcPct val="115000"/>
              </a:lnSpc>
              <a:spcBef>
                <a:spcPts val="0"/>
              </a:spcBef>
              <a:spcAft>
                <a:spcPts val="0"/>
              </a:spcAft>
              <a:buClr>
                <a:schemeClr val="dk1"/>
              </a:buClr>
              <a:buSzPts val="800"/>
              <a:buChar char="○"/>
              <a:defRPr sz="800"/>
            </a:lvl5pPr>
            <a:lvl6pPr indent="-279400" lvl="5" marL="2743200">
              <a:lnSpc>
                <a:spcPct val="115000"/>
              </a:lnSpc>
              <a:spcBef>
                <a:spcPts val="0"/>
              </a:spcBef>
              <a:spcAft>
                <a:spcPts val="0"/>
              </a:spcAft>
              <a:buClr>
                <a:schemeClr val="dk1"/>
              </a:buClr>
              <a:buSzPts val="800"/>
              <a:buChar char="■"/>
              <a:defRPr sz="800"/>
            </a:lvl6pPr>
            <a:lvl7pPr indent="-279400" lvl="6" marL="3200400">
              <a:lnSpc>
                <a:spcPct val="115000"/>
              </a:lnSpc>
              <a:spcBef>
                <a:spcPts val="0"/>
              </a:spcBef>
              <a:spcAft>
                <a:spcPts val="0"/>
              </a:spcAft>
              <a:buClr>
                <a:schemeClr val="dk1"/>
              </a:buClr>
              <a:buSzPts val="800"/>
              <a:buChar char="●"/>
              <a:defRPr sz="800"/>
            </a:lvl7pPr>
            <a:lvl8pPr indent="-279400" lvl="7" marL="3657600">
              <a:lnSpc>
                <a:spcPct val="115000"/>
              </a:lnSpc>
              <a:spcBef>
                <a:spcPts val="0"/>
              </a:spcBef>
              <a:spcAft>
                <a:spcPts val="0"/>
              </a:spcAft>
              <a:buClr>
                <a:schemeClr val="dk1"/>
              </a:buClr>
              <a:buSzPts val="800"/>
              <a:buChar char="○"/>
              <a:defRPr sz="800"/>
            </a:lvl8pPr>
            <a:lvl9pPr indent="-279400" lvl="8" marL="4114800">
              <a:lnSpc>
                <a:spcPct val="115000"/>
              </a:lnSpc>
              <a:spcBef>
                <a:spcPts val="0"/>
              </a:spcBef>
              <a:spcAft>
                <a:spcPts val="0"/>
              </a:spcAft>
              <a:buClr>
                <a:schemeClr val="dk1"/>
              </a:buClr>
              <a:buSzPts val="800"/>
              <a:buChar char="■"/>
              <a:defRPr sz="800"/>
            </a:lvl9pPr>
          </a:lstStyle>
          <a:p/>
        </p:txBody>
      </p:sp>
      <p:sp>
        <p:nvSpPr>
          <p:cNvPr id="37" name="Google Shape;37;p4"/>
          <p:cNvSpPr txBox="1"/>
          <p:nvPr>
            <p:ph idx="8" type="body"/>
          </p:nvPr>
        </p:nvSpPr>
        <p:spPr>
          <a:xfrm>
            <a:off x="1821624" y="4380300"/>
            <a:ext cx="1333800" cy="561600"/>
          </a:xfrm>
          <a:prstGeom prst="rect">
            <a:avLst/>
          </a:prstGeom>
        </p:spPr>
        <p:txBody>
          <a:bodyPr anchorCtr="0" anchor="t" bIns="0" lIns="0" spcFirstLastPara="1" rIns="0" wrap="square" tIns="0">
            <a:noAutofit/>
          </a:bodyPr>
          <a:lstStyle>
            <a:lvl1pPr indent="-279400" lvl="0" marL="457200">
              <a:lnSpc>
                <a:spcPct val="115000"/>
              </a:lnSpc>
              <a:spcBef>
                <a:spcPts val="0"/>
              </a:spcBef>
              <a:spcAft>
                <a:spcPts val="0"/>
              </a:spcAft>
              <a:buClr>
                <a:schemeClr val="dk1"/>
              </a:buClr>
              <a:buSzPts val="800"/>
              <a:buChar char="●"/>
              <a:defRPr sz="800"/>
            </a:lvl1pPr>
            <a:lvl2pPr indent="-279400" lvl="1" marL="914400">
              <a:lnSpc>
                <a:spcPct val="115000"/>
              </a:lnSpc>
              <a:spcBef>
                <a:spcPts val="0"/>
              </a:spcBef>
              <a:spcAft>
                <a:spcPts val="0"/>
              </a:spcAft>
              <a:buClr>
                <a:schemeClr val="dk1"/>
              </a:buClr>
              <a:buSzPts val="800"/>
              <a:buChar char="○"/>
              <a:defRPr sz="800"/>
            </a:lvl2pPr>
            <a:lvl3pPr indent="-279400" lvl="2" marL="1371600">
              <a:lnSpc>
                <a:spcPct val="115000"/>
              </a:lnSpc>
              <a:spcBef>
                <a:spcPts val="0"/>
              </a:spcBef>
              <a:spcAft>
                <a:spcPts val="0"/>
              </a:spcAft>
              <a:buClr>
                <a:schemeClr val="dk1"/>
              </a:buClr>
              <a:buSzPts val="800"/>
              <a:buChar char="■"/>
              <a:defRPr sz="800"/>
            </a:lvl3pPr>
            <a:lvl4pPr indent="-279400" lvl="3" marL="1828800">
              <a:lnSpc>
                <a:spcPct val="115000"/>
              </a:lnSpc>
              <a:spcBef>
                <a:spcPts val="0"/>
              </a:spcBef>
              <a:spcAft>
                <a:spcPts val="0"/>
              </a:spcAft>
              <a:buClr>
                <a:schemeClr val="dk1"/>
              </a:buClr>
              <a:buSzPts val="800"/>
              <a:buChar char="●"/>
              <a:defRPr sz="800"/>
            </a:lvl4pPr>
            <a:lvl5pPr indent="-279400" lvl="4" marL="2286000">
              <a:lnSpc>
                <a:spcPct val="115000"/>
              </a:lnSpc>
              <a:spcBef>
                <a:spcPts val="0"/>
              </a:spcBef>
              <a:spcAft>
                <a:spcPts val="0"/>
              </a:spcAft>
              <a:buClr>
                <a:schemeClr val="dk1"/>
              </a:buClr>
              <a:buSzPts val="800"/>
              <a:buChar char="○"/>
              <a:defRPr sz="800"/>
            </a:lvl5pPr>
            <a:lvl6pPr indent="-279400" lvl="5" marL="2743200">
              <a:lnSpc>
                <a:spcPct val="115000"/>
              </a:lnSpc>
              <a:spcBef>
                <a:spcPts val="0"/>
              </a:spcBef>
              <a:spcAft>
                <a:spcPts val="0"/>
              </a:spcAft>
              <a:buClr>
                <a:schemeClr val="dk1"/>
              </a:buClr>
              <a:buSzPts val="800"/>
              <a:buChar char="■"/>
              <a:defRPr sz="800"/>
            </a:lvl6pPr>
            <a:lvl7pPr indent="-279400" lvl="6" marL="3200400">
              <a:lnSpc>
                <a:spcPct val="115000"/>
              </a:lnSpc>
              <a:spcBef>
                <a:spcPts val="0"/>
              </a:spcBef>
              <a:spcAft>
                <a:spcPts val="0"/>
              </a:spcAft>
              <a:buClr>
                <a:schemeClr val="dk1"/>
              </a:buClr>
              <a:buSzPts val="800"/>
              <a:buChar char="●"/>
              <a:defRPr sz="800"/>
            </a:lvl7pPr>
            <a:lvl8pPr indent="-279400" lvl="7" marL="3657600">
              <a:lnSpc>
                <a:spcPct val="115000"/>
              </a:lnSpc>
              <a:spcBef>
                <a:spcPts val="0"/>
              </a:spcBef>
              <a:spcAft>
                <a:spcPts val="0"/>
              </a:spcAft>
              <a:buClr>
                <a:schemeClr val="dk1"/>
              </a:buClr>
              <a:buSzPts val="800"/>
              <a:buChar char="○"/>
              <a:defRPr sz="800"/>
            </a:lvl8pPr>
            <a:lvl9pPr indent="-279400" lvl="8" marL="4114800">
              <a:lnSpc>
                <a:spcPct val="115000"/>
              </a:lnSpc>
              <a:spcBef>
                <a:spcPts val="0"/>
              </a:spcBef>
              <a:spcAft>
                <a:spcPts val="0"/>
              </a:spcAft>
              <a:buClr>
                <a:schemeClr val="dk1"/>
              </a:buClr>
              <a:buSzPts val="800"/>
              <a:buChar char="■"/>
              <a:defRPr sz="800"/>
            </a:lvl9pPr>
          </a:lstStyle>
          <a:p/>
        </p:txBody>
      </p:sp>
      <p:sp>
        <p:nvSpPr>
          <p:cNvPr id="38" name="Google Shape;38;p4"/>
          <p:cNvSpPr txBox="1"/>
          <p:nvPr>
            <p:ph idx="9" type="body"/>
          </p:nvPr>
        </p:nvSpPr>
        <p:spPr>
          <a:xfrm>
            <a:off x="3272604" y="4380300"/>
            <a:ext cx="1333800" cy="561600"/>
          </a:xfrm>
          <a:prstGeom prst="rect">
            <a:avLst/>
          </a:prstGeom>
        </p:spPr>
        <p:txBody>
          <a:bodyPr anchorCtr="0" anchor="t" bIns="0" lIns="0" spcFirstLastPara="1" rIns="0" wrap="square" tIns="0">
            <a:noAutofit/>
          </a:bodyPr>
          <a:lstStyle>
            <a:lvl1pPr indent="-279400" lvl="0" marL="457200">
              <a:lnSpc>
                <a:spcPct val="115000"/>
              </a:lnSpc>
              <a:spcBef>
                <a:spcPts val="0"/>
              </a:spcBef>
              <a:spcAft>
                <a:spcPts val="0"/>
              </a:spcAft>
              <a:buClr>
                <a:schemeClr val="dk1"/>
              </a:buClr>
              <a:buSzPts val="800"/>
              <a:buChar char="●"/>
              <a:defRPr sz="800"/>
            </a:lvl1pPr>
            <a:lvl2pPr indent="-279400" lvl="1" marL="914400">
              <a:lnSpc>
                <a:spcPct val="115000"/>
              </a:lnSpc>
              <a:spcBef>
                <a:spcPts val="0"/>
              </a:spcBef>
              <a:spcAft>
                <a:spcPts val="0"/>
              </a:spcAft>
              <a:buClr>
                <a:schemeClr val="dk1"/>
              </a:buClr>
              <a:buSzPts val="800"/>
              <a:buChar char="○"/>
              <a:defRPr sz="800"/>
            </a:lvl2pPr>
            <a:lvl3pPr indent="-279400" lvl="2" marL="1371600">
              <a:lnSpc>
                <a:spcPct val="115000"/>
              </a:lnSpc>
              <a:spcBef>
                <a:spcPts val="0"/>
              </a:spcBef>
              <a:spcAft>
                <a:spcPts val="0"/>
              </a:spcAft>
              <a:buClr>
                <a:schemeClr val="dk1"/>
              </a:buClr>
              <a:buSzPts val="800"/>
              <a:buChar char="■"/>
              <a:defRPr sz="800"/>
            </a:lvl3pPr>
            <a:lvl4pPr indent="-279400" lvl="3" marL="1828800">
              <a:lnSpc>
                <a:spcPct val="115000"/>
              </a:lnSpc>
              <a:spcBef>
                <a:spcPts val="0"/>
              </a:spcBef>
              <a:spcAft>
                <a:spcPts val="0"/>
              </a:spcAft>
              <a:buClr>
                <a:schemeClr val="dk1"/>
              </a:buClr>
              <a:buSzPts val="800"/>
              <a:buChar char="●"/>
              <a:defRPr sz="800"/>
            </a:lvl4pPr>
            <a:lvl5pPr indent="-279400" lvl="4" marL="2286000">
              <a:lnSpc>
                <a:spcPct val="115000"/>
              </a:lnSpc>
              <a:spcBef>
                <a:spcPts val="0"/>
              </a:spcBef>
              <a:spcAft>
                <a:spcPts val="0"/>
              </a:spcAft>
              <a:buClr>
                <a:schemeClr val="dk1"/>
              </a:buClr>
              <a:buSzPts val="800"/>
              <a:buChar char="○"/>
              <a:defRPr sz="800"/>
            </a:lvl5pPr>
            <a:lvl6pPr indent="-279400" lvl="5" marL="2743200">
              <a:lnSpc>
                <a:spcPct val="115000"/>
              </a:lnSpc>
              <a:spcBef>
                <a:spcPts val="0"/>
              </a:spcBef>
              <a:spcAft>
                <a:spcPts val="0"/>
              </a:spcAft>
              <a:buClr>
                <a:schemeClr val="dk1"/>
              </a:buClr>
              <a:buSzPts val="800"/>
              <a:buChar char="■"/>
              <a:defRPr sz="800"/>
            </a:lvl6pPr>
            <a:lvl7pPr indent="-279400" lvl="6" marL="3200400">
              <a:lnSpc>
                <a:spcPct val="115000"/>
              </a:lnSpc>
              <a:spcBef>
                <a:spcPts val="0"/>
              </a:spcBef>
              <a:spcAft>
                <a:spcPts val="0"/>
              </a:spcAft>
              <a:buClr>
                <a:schemeClr val="dk1"/>
              </a:buClr>
              <a:buSzPts val="800"/>
              <a:buChar char="●"/>
              <a:defRPr sz="800"/>
            </a:lvl7pPr>
            <a:lvl8pPr indent="-279400" lvl="7" marL="3657600">
              <a:lnSpc>
                <a:spcPct val="115000"/>
              </a:lnSpc>
              <a:spcBef>
                <a:spcPts val="0"/>
              </a:spcBef>
              <a:spcAft>
                <a:spcPts val="0"/>
              </a:spcAft>
              <a:buClr>
                <a:schemeClr val="dk1"/>
              </a:buClr>
              <a:buSzPts val="800"/>
              <a:buChar char="○"/>
              <a:defRPr sz="800"/>
            </a:lvl8pPr>
            <a:lvl9pPr indent="-279400" lvl="8" marL="4114800">
              <a:lnSpc>
                <a:spcPct val="115000"/>
              </a:lnSpc>
              <a:spcBef>
                <a:spcPts val="0"/>
              </a:spcBef>
              <a:spcAft>
                <a:spcPts val="0"/>
              </a:spcAft>
              <a:buClr>
                <a:schemeClr val="dk1"/>
              </a:buClr>
              <a:buSzPts val="800"/>
              <a:buChar char="■"/>
              <a:defRPr sz="800"/>
            </a:lvl9pPr>
          </a:lstStyle>
          <a:p/>
        </p:txBody>
      </p:sp>
      <p:sp>
        <p:nvSpPr>
          <p:cNvPr id="39" name="Google Shape;39;p4"/>
          <p:cNvSpPr txBox="1"/>
          <p:nvPr>
            <p:ph idx="13" type="body"/>
          </p:nvPr>
        </p:nvSpPr>
        <p:spPr>
          <a:xfrm>
            <a:off x="4723584" y="4380300"/>
            <a:ext cx="1333800" cy="561600"/>
          </a:xfrm>
          <a:prstGeom prst="rect">
            <a:avLst/>
          </a:prstGeom>
        </p:spPr>
        <p:txBody>
          <a:bodyPr anchorCtr="0" anchor="t" bIns="0" lIns="0" spcFirstLastPara="1" rIns="0" wrap="square" tIns="0">
            <a:noAutofit/>
          </a:bodyPr>
          <a:lstStyle>
            <a:lvl1pPr indent="-279400" lvl="0" marL="457200">
              <a:lnSpc>
                <a:spcPct val="115000"/>
              </a:lnSpc>
              <a:spcBef>
                <a:spcPts val="0"/>
              </a:spcBef>
              <a:spcAft>
                <a:spcPts val="0"/>
              </a:spcAft>
              <a:buClr>
                <a:schemeClr val="dk1"/>
              </a:buClr>
              <a:buSzPts val="800"/>
              <a:buChar char="●"/>
              <a:defRPr sz="800"/>
            </a:lvl1pPr>
            <a:lvl2pPr indent="-279400" lvl="1" marL="914400">
              <a:lnSpc>
                <a:spcPct val="115000"/>
              </a:lnSpc>
              <a:spcBef>
                <a:spcPts val="0"/>
              </a:spcBef>
              <a:spcAft>
                <a:spcPts val="0"/>
              </a:spcAft>
              <a:buClr>
                <a:schemeClr val="dk1"/>
              </a:buClr>
              <a:buSzPts val="800"/>
              <a:buChar char="○"/>
              <a:defRPr sz="800"/>
            </a:lvl2pPr>
            <a:lvl3pPr indent="-279400" lvl="2" marL="1371600">
              <a:lnSpc>
                <a:spcPct val="115000"/>
              </a:lnSpc>
              <a:spcBef>
                <a:spcPts val="0"/>
              </a:spcBef>
              <a:spcAft>
                <a:spcPts val="0"/>
              </a:spcAft>
              <a:buClr>
                <a:schemeClr val="dk1"/>
              </a:buClr>
              <a:buSzPts val="800"/>
              <a:buChar char="■"/>
              <a:defRPr sz="800"/>
            </a:lvl3pPr>
            <a:lvl4pPr indent="-279400" lvl="3" marL="1828800">
              <a:lnSpc>
                <a:spcPct val="115000"/>
              </a:lnSpc>
              <a:spcBef>
                <a:spcPts val="0"/>
              </a:spcBef>
              <a:spcAft>
                <a:spcPts val="0"/>
              </a:spcAft>
              <a:buClr>
                <a:schemeClr val="dk1"/>
              </a:buClr>
              <a:buSzPts val="800"/>
              <a:buChar char="●"/>
              <a:defRPr sz="800"/>
            </a:lvl4pPr>
            <a:lvl5pPr indent="-279400" lvl="4" marL="2286000">
              <a:lnSpc>
                <a:spcPct val="115000"/>
              </a:lnSpc>
              <a:spcBef>
                <a:spcPts val="0"/>
              </a:spcBef>
              <a:spcAft>
                <a:spcPts val="0"/>
              </a:spcAft>
              <a:buClr>
                <a:schemeClr val="dk1"/>
              </a:buClr>
              <a:buSzPts val="800"/>
              <a:buChar char="○"/>
              <a:defRPr sz="800"/>
            </a:lvl5pPr>
            <a:lvl6pPr indent="-279400" lvl="5" marL="2743200">
              <a:lnSpc>
                <a:spcPct val="115000"/>
              </a:lnSpc>
              <a:spcBef>
                <a:spcPts val="0"/>
              </a:spcBef>
              <a:spcAft>
                <a:spcPts val="0"/>
              </a:spcAft>
              <a:buClr>
                <a:schemeClr val="dk1"/>
              </a:buClr>
              <a:buSzPts val="800"/>
              <a:buChar char="■"/>
              <a:defRPr sz="800"/>
            </a:lvl6pPr>
            <a:lvl7pPr indent="-279400" lvl="6" marL="3200400">
              <a:lnSpc>
                <a:spcPct val="115000"/>
              </a:lnSpc>
              <a:spcBef>
                <a:spcPts val="0"/>
              </a:spcBef>
              <a:spcAft>
                <a:spcPts val="0"/>
              </a:spcAft>
              <a:buClr>
                <a:schemeClr val="dk1"/>
              </a:buClr>
              <a:buSzPts val="800"/>
              <a:buChar char="●"/>
              <a:defRPr sz="800"/>
            </a:lvl7pPr>
            <a:lvl8pPr indent="-279400" lvl="7" marL="3657600">
              <a:lnSpc>
                <a:spcPct val="115000"/>
              </a:lnSpc>
              <a:spcBef>
                <a:spcPts val="0"/>
              </a:spcBef>
              <a:spcAft>
                <a:spcPts val="0"/>
              </a:spcAft>
              <a:buClr>
                <a:schemeClr val="dk1"/>
              </a:buClr>
              <a:buSzPts val="800"/>
              <a:buChar char="○"/>
              <a:defRPr sz="800"/>
            </a:lvl8pPr>
            <a:lvl9pPr indent="-279400" lvl="8" marL="4114800">
              <a:lnSpc>
                <a:spcPct val="115000"/>
              </a:lnSpc>
              <a:spcBef>
                <a:spcPts val="0"/>
              </a:spcBef>
              <a:spcAft>
                <a:spcPts val="0"/>
              </a:spcAft>
              <a:buClr>
                <a:schemeClr val="dk1"/>
              </a:buClr>
              <a:buSzPts val="800"/>
              <a:buChar char="■"/>
              <a:defRPr sz="800"/>
            </a:lvl9pPr>
          </a:lstStyle>
          <a:p/>
        </p:txBody>
      </p:sp>
      <p:sp>
        <p:nvSpPr>
          <p:cNvPr id="40" name="Google Shape;40;p4"/>
          <p:cNvSpPr txBox="1"/>
          <p:nvPr>
            <p:ph idx="14" type="body"/>
          </p:nvPr>
        </p:nvSpPr>
        <p:spPr>
          <a:xfrm>
            <a:off x="6174564" y="4380300"/>
            <a:ext cx="1333800" cy="561600"/>
          </a:xfrm>
          <a:prstGeom prst="rect">
            <a:avLst/>
          </a:prstGeom>
        </p:spPr>
        <p:txBody>
          <a:bodyPr anchorCtr="0" anchor="t" bIns="0" lIns="0" spcFirstLastPara="1" rIns="0" wrap="square" tIns="0">
            <a:noAutofit/>
          </a:bodyPr>
          <a:lstStyle>
            <a:lvl1pPr indent="-279400" lvl="0" marL="457200">
              <a:lnSpc>
                <a:spcPct val="115000"/>
              </a:lnSpc>
              <a:spcBef>
                <a:spcPts val="0"/>
              </a:spcBef>
              <a:spcAft>
                <a:spcPts val="0"/>
              </a:spcAft>
              <a:buClr>
                <a:schemeClr val="dk1"/>
              </a:buClr>
              <a:buSzPts val="800"/>
              <a:buChar char="●"/>
              <a:defRPr sz="800"/>
            </a:lvl1pPr>
            <a:lvl2pPr indent="-279400" lvl="1" marL="914400">
              <a:lnSpc>
                <a:spcPct val="115000"/>
              </a:lnSpc>
              <a:spcBef>
                <a:spcPts val="0"/>
              </a:spcBef>
              <a:spcAft>
                <a:spcPts val="0"/>
              </a:spcAft>
              <a:buClr>
                <a:schemeClr val="dk1"/>
              </a:buClr>
              <a:buSzPts val="800"/>
              <a:buChar char="○"/>
              <a:defRPr sz="800"/>
            </a:lvl2pPr>
            <a:lvl3pPr indent="-279400" lvl="2" marL="1371600">
              <a:lnSpc>
                <a:spcPct val="115000"/>
              </a:lnSpc>
              <a:spcBef>
                <a:spcPts val="0"/>
              </a:spcBef>
              <a:spcAft>
                <a:spcPts val="0"/>
              </a:spcAft>
              <a:buClr>
                <a:schemeClr val="dk1"/>
              </a:buClr>
              <a:buSzPts val="800"/>
              <a:buChar char="■"/>
              <a:defRPr sz="800"/>
            </a:lvl3pPr>
            <a:lvl4pPr indent="-279400" lvl="3" marL="1828800">
              <a:lnSpc>
                <a:spcPct val="115000"/>
              </a:lnSpc>
              <a:spcBef>
                <a:spcPts val="0"/>
              </a:spcBef>
              <a:spcAft>
                <a:spcPts val="0"/>
              </a:spcAft>
              <a:buClr>
                <a:schemeClr val="dk1"/>
              </a:buClr>
              <a:buSzPts val="800"/>
              <a:buChar char="●"/>
              <a:defRPr sz="800"/>
            </a:lvl4pPr>
            <a:lvl5pPr indent="-279400" lvl="4" marL="2286000">
              <a:lnSpc>
                <a:spcPct val="115000"/>
              </a:lnSpc>
              <a:spcBef>
                <a:spcPts val="0"/>
              </a:spcBef>
              <a:spcAft>
                <a:spcPts val="0"/>
              </a:spcAft>
              <a:buClr>
                <a:schemeClr val="dk1"/>
              </a:buClr>
              <a:buSzPts val="800"/>
              <a:buChar char="○"/>
              <a:defRPr sz="800"/>
            </a:lvl5pPr>
            <a:lvl6pPr indent="-279400" lvl="5" marL="2743200">
              <a:lnSpc>
                <a:spcPct val="115000"/>
              </a:lnSpc>
              <a:spcBef>
                <a:spcPts val="0"/>
              </a:spcBef>
              <a:spcAft>
                <a:spcPts val="0"/>
              </a:spcAft>
              <a:buClr>
                <a:schemeClr val="dk1"/>
              </a:buClr>
              <a:buSzPts val="800"/>
              <a:buChar char="■"/>
              <a:defRPr sz="800"/>
            </a:lvl6pPr>
            <a:lvl7pPr indent="-279400" lvl="6" marL="3200400">
              <a:lnSpc>
                <a:spcPct val="115000"/>
              </a:lnSpc>
              <a:spcBef>
                <a:spcPts val="0"/>
              </a:spcBef>
              <a:spcAft>
                <a:spcPts val="0"/>
              </a:spcAft>
              <a:buClr>
                <a:schemeClr val="dk1"/>
              </a:buClr>
              <a:buSzPts val="800"/>
              <a:buChar char="●"/>
              <a:defRPr sz="800"/>
            </a:lvl7pPr>
            <a:lvl8pPr indent="-279400" lvl="7" marL="3657600">
              <a:lnSpc>
                <a:spcPct val="115000"/>
              </a:lnSpc>
              <a:spcBef>
                <a:spcPts val="0"/>
              </a:spcBef>
              <a:spcAft>
                <a:spcPts val="0"/>
              </a:spcAft>
              <a:buClr>
                <a:schemeClr val="dk1"/>
              </a:buClr>
              <a:buSzPts val="800"/>
              <a:buChar char="○"/>
              <a:defRPr sz="800"/>
            </a:lvl8pPr>
            <a:lvl9pPr indent="-279400" lvl="8" marL="4114800">
              <a:lnSpc>
                <a:spcPct val="115000"/>
              </a:lnSpc>
              <a:spcBef>
                <a:spcPts val="0"/>
              </a:spcBef>
              <a:spcAft>
                <a:spcPts val="0"/>
              </a:spcAft>
              <a:buClr>
                <a:schemeClr val="dk1"/>
              </a:buClr>
              <a:buSzPts val="800"/>
              <a:buChar char="■"/>
              <a:defRPr sz="800"/>
            </a:lvl9pPr>
          </a:lstStyle>
          <a:p/>
        </p:txBody>
      </p:sp>
      <p:sp>
        <p:nvSpPr>
          <p:cNvPr id="41" name="Google Shape;41;p4"/>
          <p:cNvSpPr txBox="1"/>
          <p:nvPr>
            <p:ph idx="15" type="body"/>
          </p:nvPr>
        </p:nvSpPr>
        <p:spPr>
          <a:xfrm>
            <a:off x="7625544" y="4380300"/>
            <a:ext cx="1333800" cy="561600"/>
          </a:xfrm>
          <a:prstGeom prst="rect">
            <a:avLst/>
          </a:prstGeom>
        </p:spPr>
        <p:txBody>
          <a:bodyPr anchorCtr="0" anchor="t" bIns="0" lIns="0" spcFirstLastPara="1" rIns="0" wrap="square" tIns="0">
            <a:noAutofit/>
          </a:bodyPr>
          <a:lstStyle>
            <a:lvl1pPr indent="-279400" lvl="0" marL="457200">
              <a:lnSpc>
                <a:spcPct val="115000"/>
              </a:lnSpc>
              <a:spcBef>
                <a:spcPts val="0"/>
              </a:spcBef>
              <a:spcAft>
                <a:spcPts val="0"/>
              </a:spcAft>
              <a:buClr>
                <a:schemeClr val="dk1"/>
              </a:buClr>
              <a:buSzPts val="800"/>
              <a:buChar char="●"/>
              <a:defRPr sz="800"/>
            </a:lvl1pPr>
            <a:lvl2pPr indent="-279400" lvl="1" marL="914400">
              <a:lnSpc>
                <a:spcPct val="115000"/>
              </a:lnSpc>
              <a:spcBef>
                <a:spcPts val="0"/>
              </a:spcBef>
              <a:spcAft>
                <a:spcPts val="0"/>
              </a:spcAft>
              <a:buClr>
                <a:schemeClr val="dk1"/>
              </a:buClr>
              <a:buSzPts val="800"/>
              <a:buChar char="○"/>
              <a:defRPr sz="800"/>
            </a:lvl2pPr>
            <a:lvl3pPr indent="-279400" lvl="2" marL="1371600">
              <a:lnSpc>
                <a:spcPct val="115000"/>
              </a:lnSpc>
              <a:spcBef>
                <a:spcPts val="0"/>
              </a:spcBef>
              <a:spcAft>
                <a:spcPts val="0"/>
              </a:spcAft>
              <a:buClr>
                <a:schemeClr val="dk1"/>
              </a:buClr>
              <a:buSzPts val="800"/>
              <a:buChar char="■"/>
              <a:defRPr sz="800"/>
            </a:lvl3pPr>
            <a:lvl4pPr indent="-279400" lvl="3" marL="1828800">
              <a:lnSpc>
                <a:spcPct val="115000"/>
              </a:lnSpc>
              <a:spcBef>
                <a:spcPts val="0"/>
              </a:spcBef>
              <a:spcAft>
                <a:spcPts val="0"/>
              </a:spcAft>
              <a:buClr>
                <a:schemeClr val="dk1"/>
              </a:buClr>
              <a:buSzPts val="800"/>
              <a:buChar char="●"/>
              <a:defRPr sz="800"/>
            </a:lvl4pPr>
            <a:lvl5pPr indent="-279400" lvl="4" marL="2286000">
              <a:lnSpc>
                <a:spcPct val="115000"/>
              </a:lnSpc>
              <a:spcBef>
                <a:spcPts val="0"/>
              </a:spcBef>
              <a:spcAft>
                <a:spcPts val="0"/>
              </a:spcAft>
              <a:buClr>
                <a:schemeClr val="dk1"/>
              </a:buClr>
              <a:buSzPts val="800"/>
              <a:buChar char="○"/>
              <a:defRPr sz="800"/>
            </a:lvl5pPr>
            <a:lvl6pPr indent="-279400" lvl="5" marL="2743200">
              <a:lnSpc>
                <a:spcPct val="115000"/>
              </a:lnSpc>
              <a:spcBef>
                <a:spcPts val="0"/>
              </a:spcBef>
              <a:spcAft>
                <a:spcPts val="0"/>
              </a:spcAft>
              <a:buClr>
                <a:schemeClr val="dk1"/>
              </a:buClr>
              <a:buSzPts val="800"/>
              <a:buChar char="■"/>
              <a:defRPr sz="800"/>
            </a:lvl6pPr>
            <a:lvl7pPr indent="-279400" lvl="6" marL="3200400">
              <a:lnSpc>
                <a:spcPct val="115000"/>
              </a:lnSpc>
              <a:spcBef>
                <a:spcPts val="0"/>
              </a:spcBef>
              <a:spcAft>
                <a:spcPts val="0"/>
              </a:spcAft>
              <a:buClr>
                <a:schemeClr val="dk1"/>
              </a:buClr>
              <a:buSzPts val="800"/>
              <a:buChar char="●"/>
              <a:defRPr sz="800"/>
            </a:lvl7pPr>
            <a:lvl8pPr indent="-279400" lvl="7" marL="3657600">
              <a:lnSpc>
                <a:spcPct val="115000"/>
              </a:lnSpc>
              <a:spcBef>
                <a:spcPts val="0"/>
              </a:spcBef>
              <a:spcAft>
                <a:spcPts val="0"/>
              </a:spcAft>
              <a:buClr>
                <a:schemeClr val="dk1"/>
              </a:buClr>
              <a:buSzPts val="800"/>
              <a:buChar char="○"/>
              <a:defRPr sz="800"/>
            </a:lvl8pPr>
            <a:lvl9pPr indent="-279400" lvl="8" marL="4114800">
              <a:lnSpc>
                <a:spcPct val="115000"/>
              </a:lnSpc>
              <a:spcBef>
                <a:spcPts val="0"/>
              </a:spcBef>
              <a:spcAft>
                <a:spcPts val="0"/>
              </a:spcAft>
              <a:buClr>
                <a:schemeClr val="dk1"/>
              </a:buClr>
              <a:buSzPts val="800"/>
              <a:buChar char="■"/>
              <a:defRPr sz="800"/>
            </a:lvl9pPr>
          </a:lstStyle>
          <a:p/>
        </p:txBody>
      </p:sp>
      <p:sp>
        <p:nvSpPr>
          <p:cNvPr id="42" name="Google Shape;42;p4"/>
          <p:cNvSpPr txBox="1"/>
          <p:nvPr>
            <p:ph idx="16" type="subTitle"/>
          </p:nvPr>
        </p:nvSpPr>
        <p:spPr>
          <a:xfrm>
            <a:off x="370650" y="3810800"/>
            <a:ext cx="1248000" cy="538800"/>
          </a:xfrm>
          <a:prstGeom prst="rect">
            <a:avLst/>
          </a:prstGeom>
        </p:spPr>
        <p:txBody>
          <a:bodyPr anchorCtr="0" anchor="t" bIns="0" lIns="0" spcFirstLastPara="1" rIns="0" wrap="square" tIns="0">
            <a:noAutofit/>
          </a:bodyPr>
          <a:lstStyle>
            <a:lvl1pPr lvl="0">
              <a:spcBef>
                <a:spcPts val="0"/>
              </a:spcBef>
              <a:spcAft>
                <a:spcPts val="0"/>
              </a:spcAft>
              <a:buSzPts val="1000"/>
              <a:buFont typeface="Arimo"/>
              <a:buNone/>
              <a:defRPr b="1" sz="1000">
                <a:latin typeface="Arimo"/>
                <a:ea typeface="Arimo"/>
                <a:cs typeface="Arimo"/>
                <a:sym typeface="Arimo"/>
              </a:defRPr>
            </a:lvl1pPr>
            <a:lvl2pPr lvl="1">
              <a:spcBef>
                <a:spcPts val="0"/>
              </a:spcBef>
              <a:spcAft>
                <a:spcPts val="0"/>
              </a:spcAft>
              <a:buSzPts val="1000"/>
              <a:buFont typeface="Arimo"/>
              <a:buNone/>
              <a:defRPr b="1" sz="1000">
                <a:latin typeface="Arimo"/>
                <a:ea typeface="Arimo"/>
                <a:cs typeface="Arimo"/>
                <a:sym typeface="Arimo"/>
              </a:defRPr>
            </a:lvl2pPr>
            <a:lvl3pPr lvl="2">
              <a:spcBef>
                <a:spcPts val="0"/>
              </a:spcBef>
              <a:spcAft>
                <a:spcPts val="0"/>
              </a:spcAft>
              <a:buSzPts val="1000"/>
              <a:buFont typeface="Arimo"/>
              <a:buNone/>
              <a:defRPr b="1" sz="1000">
                <a:latin typeface="Arimo"/>
                <a:ea typeface="Arimo"/>
                <a:cs typeface="Arimo"/>
                <a:sym typeface="Arimo"/>
              </a:defRPr>
            </a:lvl3pPr>
            <a:lvl4pPr lvl="3">
              <a:spcBef>
                <a:spcPts val="0"/>
              </a:spcBef>
              <a:spcAft>
                <a:spcPts val="0"/>
              </a:spcAft>
              <a:buSzPts val="1000"/>
              <a:buFont typeface="Arimo"/>
              <a:buNone/>
              <a:defRPr b="1" sz="1000">
                <a:latin typeface="Arimo"/>
                <a:ea typeface="Arimo"/>
                <a:cs typeface="Arimo"/>
                <a:sym typeface="Arimo"/>
              </a:defRPr>
            </a:lvl4pPr>
            <a:lvl5pPr lvl="4">
              <a:spcBef>
                <a:spcPts val="0"/>
              </a:spcBef>
              <a:spcAft>
                <a:spcPts val="0"/>
              </a:spcAft>
              <a:buSzPts val="1000"/>
              <a:buFont typeface="Arimo"/>
              <a:buNone/>
              <a:defRPr b="1" sz="1000">
                <a:latin typeface="Arimo"/>
                <a:ea typeface="Arimo"/>
                <a:cs typeface="Arimo"/>
                <a:sym typeface="Arimo"/>
              </a:defRPr>
            </a:lvl5pPr>
            <a:lvl6pPr lvl="5">
              <a:spcBef>
                <a:spcPts val="0"/>
              </a:spcBef>
              <a:spcAft>
                <a:spcPts val="0"/>
              </a:spcAft>
              <a:buSzPts val="1000"/>
              <a:buFont typeface="Arimo"/>
              <a:buNone/>
              <a:defRPr b="1" sz="1000">
                <a:latin typeface="Arimo"/>
                <a:ea typeface="Arimo"/>
                <a:cs typeface="Arimo"/>
                <a:sym typeface="Arimo"/>
              </a:defRPr>
            </a:lvl6pPr>
            <a:lvl7pPr lvl="6">
              <a:spcBef>
                <a:spcPts val="0"/>
              </a:spcBef>
              <a:spcAft>
                <a:spcPts val="0"/>
              </a:spcAft>
              <a:buSzPts val="1000"/>
              <a:buFont typeface="Arimo"/>
              <a:buNone/>
              <a:defRPr b="1" sz="1000">
                <a:latin typeface="Arimo"/>
                <a:ea typeface="Arimo"/>
                <a:cs typeface="Arimo"/>
                <a:sym typeface="Arimo"/>
              </a:defRPr>
            </a:lvl7pPr>
            <a:lvl8pPr lvl="7">
              <a:spcBef>
                <a:spcPts val="0"/>
              </a:spcBef>
              <a:spcAft>
                <a:spcPts val="0"/>
              </a:spcAft>
              <a:buSzPts val="1000"/>
              <a:buFont typeface="Arimo"/>
              <a:buNone/>
              <a:defRPr b="1" sz="1000">
                <a:latin typeface="Arimo"/>
                <a:ea typeface="Arimo"/>
                <a:cs typeface="Arimo"/>
                <a:sym typeface="Arimo"/>
              </a:defRPr>
            </a:lvl8pPr>
            <a:lvl9pPr lvl="8">
              <a:spcBef>
                <a:spcPts val="0"/>
              </a:spcBef>
              <a:spcAft>
                <a:spcPts val="0"/>
              </a:spcAft>
              <a:buSzPts val="1000"/>
              <a:buFont typeface="Arimo"/>
              <a:buNone/>
              <a:defRPr b="1" sz="1000">
                <a:latin typeface="Arimo"/>
                <a:ea typeface="Arimo"/>
                <a:cs typeface="Arimo"/>
                <a:sym typeface="Arimo"/>
              </a:defRPr>
            </a:lvl9pPr>
          </a:lstStyle>
          <a:p/>
        </p:txBody>
      </p:sp>
      <p:sp>
        <p:nvSpPr>
          <p:cNvPr id="43" name="Google Shape;43;p4"/>
          <p:cNvSpPr txBox="1"/>
          <p:nvPr>
            <p:ph idx="17" type="subTitle"/>
          </p:nvPr>
        </p:nvSpPr>
        <p:spPr>
          <a:xfrm>
            <a:off x="1821493" y="3810800"/>
            <a:ext cx="1248000" cy="538800"/>
          </a:xfrm>
          <a:prstGeom prst="rect">
            <a:avLst/>
          </a:prstGeom>
        </p:spPr>
        <p:txBody>
          <a:bodyPr anchorCtr="0" anchor="t" bIns="0" lIns="0" spcFirstLastPara="1" rIns="0" wrap="square" tIns="0">
            <a:noAutofit/>
          </a:bodyPr>
          <a:lstStyle>
            <a:lvl1pPr lvl="0">
              <a:spcBef>
                <a:spcPts val="0"/>
              </a:spcBef>
              <a:spcAft>
                <a:spcPts val="0"/>
              </a:spcAft>
              <a:buSzPts val="1000"/>
              <a:buFont typeface="Arimo"/>
              <a:buNone/>
              <a:defRPr b="1" sz="1000">
                <a:latin typeface="Arimo"/>
                <a:ea typeface="Arimo"/>
                <a:cs typeface="Arimo"/>
                <a:sym typeface="Arimo"/>
              </a:defRPr>
            </a:lvl1pPr>
            <a:lvl2pPr lvl="1">
              <a:spcBef>
                <a:spcPts val="0"/>
              </a:spcBef>
              <a:spcAft>
                <a:spcPts val="0"/>
              </a:spcAft>
              <a:buSzPts val="1000"/>
              <a:buFont typeface="Arimo"/>
              <a:buNone/>
              <a:defRPr b="1" sz="1000">
                <a:latin typeface="Arimo"/>
                <a:ea typeface="Arimo"/>
                <a:cs typeface="Arimo"/>
                <a:sym typeface="Arimo"/>
              </a:defRPr>
            </a:lvl2pPr>
            <a:lvl3pPr lvl="2">
              <a:spcBef>
                <a:spcPts val="0"/>
              </a:spcBef>
              <a:spcAft>
                <a:spcPts val="0"/>
              </a:spcAft>
              <a:buSzPts val="1000"/>
              <a:buFont typeface="Arimo"/>
              <a:buNone/>
              <a:defRPr b="1" sz="1000">
                <a:latin typeface="Arimo"/>
                <a:ea typeface="Arimo"/>
                <a:cs typeface="Arimo"/>
                <a:sym typeface="Arimo"/>
              </a:defRPr>
            </a:lvl3pPr>
            <a:lvl4pPr lvl="3">
              <a:spcBef>
                <a:spcPts val="0"/>
              </a:spcBef>
              <a:spcAft>
                <a:spcPts val="0"/>
              </a:spcAft>
              <a:buSzPts val="1000"/>
              <a:buFont typeface="Arimo"/>
              <a:buNone/>
              <a:defRPr b="1" sz="1000">
                <a:latin typeface="Arimo"/>
                <a:ea typeface="Arimo"/>
                <a:cs typeface="Arimo"/>
                <a:sym typeface="Arimo"/>
              </a:defRPr>
            </a:lvl4pPr>
            <a:lvl5pPr lvl="4">
              <a:spcBef>
                <a:spcPts val="0"/>
              </a:spcBef>
              <a:spcAft>
                <a:spcPts val="0"/>
              </a:spcAft>
              <a:buSzPts val="1000"/>
              <a:buFont typeface="Arimo"/>
              <a:buNone/>
              <a:defRPr b="1" sz="1000">
                <a:latin typeface="Arimo"/>
                <a:ea typeface="Arimo"/>
                <a:cs typeface="Arimo"/>
                <a:sym typeface="Arimo"/>
              </a:defRPr>
            </a:lvl5pPr>
            <a:lvl6pPr lvl="5">
              <a:spcBef>
                <a:spcPts val="0"/>
              </a:spcBef>
              <a:spcAft>
                <a:spcPts val="0"/>
              </a:spcAft>
              <a:buSzPts val="1000"/>
              <a:buFont typeface="Arimo"/>
              <a:buNone/>
              <a:defRPr b="1" sz="1000">
                <a:latin typeface="Arimo"/>
                <a:ea typeface="Arimo"/>
                <a:cs typeface="Arimo"/>
                <a:sym typeface="Arimo"/>
              </a:defRPr>
            </a:lvl6pPr>
            <a:lvl7pPr lvl="6">
              <a:spcBef>
                <a:spcPts val="0"/>
              </a:spcBef>
              <a:spcAft>
                <a:spcPts val="0"/>
              </a:spcAft>
              <a:buSzPts val="1000"/>
              <a:buFont typeface="Arimo"/>
              <a:buNone/>
              <a:defRPr b="1" sz="1000">
                <a:latin typeface="Arimo"/>
                <a:ea typeface="Arimo"/>
                <a:cs typeface="Arimo"/>
                <a:sym typeface="Arimo"/>
              </a:defRPr>
            </a:lvl7pPr>
            <a:lvl8pPr lvl="7">
              <a:spcBef>
                <a:spcPts val="0"/>
              </a:spcBef>
              <a:spcAft>
                <a:spcPts val="0"/>
              </a:spcAft>
              <a:buSzPts val="1000"/>
              <a:buFont typeface="Arimo"/>
              <a:buNone/>
              <a:defRPr b="1" sz="1000">
                <a:latin typeface="Arimo"/>
                <a:ea typeface="Arimo"/>
                <a:cs typeface="Arimo"/>
                <a:sym typeface="Arimo"/>
              </a:defRPr>
            </a:lvl8pPr>
            <a:lvl9pPr lvl="8">
              <a:spcBef>
                <a:spcPts val="0"/>
              </a:spcBef>
              <a:spcAft>
                <a:spcPts val="0"/>
              </a:spcAft>
              <a:buSzPts val="1000"/>
              <a:buFont typeface="Arimo"/>
              <a:buNone/>
              <a:defRPr b="1" sz="1000">
                <a:latin typeface="Arimo"/>
                <a:ea typeface="Arimo"/>
                <a:cs typeface="Arimo"/>
                <a:sym typeface="Arimo"/>
              </a:defRPr>
            </a:lvl9pPr>
          </a:lstStyle>
          <a:p/>
        </p:txBody>
      </p:sp>
      <p:sp>
        <p:nvSpPr>
          <p:cNvPr id="44" name="Google Shape;44;p4"/>
          <p:cNvSpPr txBox="1"/>
          <p:nvPr>
            <p:ph idx="18" type="subTitle"/>
          </p:nvPr>
        </p:nvSpPr>
        <p:spPr>
          <a:xfrm>
            <a:off x="3272343" y="3810800"/>
            <a:ext cx="1248000" cy="538800"/>
          </a:xfrm>
          <a:prstGeom prst="rect">
            <a:avLst/>
          </a:prstGeom>
        </p:spPr>
        <p:txBody>
          <a:bodyPr anchorCtr="0" anchor="t" bIns="0" lIns="0" spcFirstLastPara="1" rIns="0" wrap="square" tIns="0">
            <a:noAutofit/>
          </a:bodyPr>
          <a:lstStyle>
            <a:lvl1pPr lvl="0">
              <a:spcBef>
                <a:spcPts val="0"/>
              </a:spcBef>
              <a:spcAft>
                <a:spcPts val="0"/>
              </a:spcAft>
              <a:buSzPts val="1000"/>
              <a:buFont typeface="Arimo"/>
              <a:buNone/>
              <a:defRPr b="1" sz="1000">
                <a:latin typeface="Arimo"/>
                <a:ea typeface="Arimo"/>
                <a:cs typeface="Arimo"/>
                <a:sym typeface="Arimo"/>
              </a:defRPr>
            </a:lvl1pPr>
            <a:lvl2pPr lvl="1">
              <a:spcBef>
                <a:spcPts val="0"/>
              </a:spcBef>
              <a:spcAft>
                <a:spcPts val="0"/>
              </a:spcAft>
              <a:buSzPts val="1000"/>
              <a:buFont typeface="Arimo"/>
              <a:buNone/>
              <a:defRPr b="1" sz="1000">
                <a:latin typeface="Arimo"/>
                <a:ea typeface="Arimo"/>
                <a:cs typeface="Arimo"/>
                <a:sym typeface="Arimo"/>
              </a:defRPr>
            </a:lvl2pPr>
            <a:lvl3pPr lvl="2">
              <a:spcBef>
                <a:spcPts val="0"/>
              </a:spcBef>
              <a:spcAft>
                <a:spcPts val="0"/>
              </a:spcAft>
              <a:buSzPts val="1000"/>
              <a:buFont typeface="Arimo"/>
              <a:buNone/>
              <a:defRPr b="1" sz="1000">
                <a:latin typeface="Arimo"/>
                <a:ea typeface="Arimo"/>
                <a:cs typeface="Arimo"/>
                <a:sym typeface="Arimo"/>
              </a:defRPr>
            </a:lvl3pPr>
            <a:lvl4pPr lvl="3">
              <a:spcBef>
                <a:spcPts val="0"/>
              </a:spcBef>
              <a:spcAft>
                <a:spcPts val="0"/>
              </a:spcAft>
              <a:buSzPts val="1000"/>
              <a:buFont typeface="Arimo"/>
              <a:buNone/>
              <a:defRPr b="1" sz="1000">
                <a:latin typeface="Arimo"/>
                <a:ea typeface="Arimo"/>
                <a:cs typeface="Arimo"/>
                <a:sym typeface="Arimo"/>
              </a:defRPr>
            </a:lvl4pPr>
            <a:lvl5pPr lvl="4">
              <a:spcBef>
                <a:spcPts val="0"/>
              </a:spcBef>
              <a:spcAft>
                <a:spcPts val="0"/>
              </a:spcAft>
              <a:buSzPts val="1000"/>
              <a:buFont typeface="Arimo"/>
              <a:buNone/>
              <a:defRPr b="1" sz="1000">
                <a:latin typeface="Arimo"/>
                <a:ea typeface="Arimo"/>
                <a:cs typeface="Arimo"/>
                <a:sym typeface="Arimo"/>
              </a:defRPr>
            </a:lvl5pPr>
            <a:lvl6pPr lvl="5">
              <a:spcBef>
                <a:spcPts val="0"/>
              </a:spcBef>
              <a:spcAft>
                <a:spcPts val="0"/>
              </a:spcAft>
              <a:buSzPts val="1000"/>
              <a:buFont typeface="Arimo"/>
              <a:buNone/>
              <a:defRPr b="1" sz="1000">
                <a:latin typeface="Arimo"/>
                <a:ea typeface="Arimo"/>
                <a:cs typeface="Arimo"/>
                <a:sym typeface="Arimo"/>
              </a:defRPr>
            </a:lvl6pPr>
            <a:lvl7pPr lvl="6">
              <a:spcBef>
                <a:spcPts val="0"/>
              </a:spcBef>
              <a:spcAft>
                <a:spcPts val="0"/>
              </a:spcAft>
              <a:buSzPts val="1000"/>
              <a:buFont typeface="Arimo"/>
              <a:buNone/>
              <a:defRPr b="1" sz="1000">
                <a:latin typeface="Arimo"/>
                <a:ea typeface="Arimo"/>
                <a:cs typeface="Arimo"/>
                <a:sym typeface="Arimo"/>
              </a:defRPr>
            </a:lvl7pPr>
            <a:lvl8pPr lvl="7">
              <a:spcBef>
                <a:spcPts val="0"/>
              </a:spcBef>
              <a:spcAft>
                <a:spcPts val="0"/>
              </a:spcAft>
              <a:buSzPts val="1000"/>
              <a:buFont typeface="Arimo"/>
              <a:buNone/>
              <a:defRPr b="1" sz="1000">
                <a:latin typeface="Arimo"/>
                <a:ea typeface="Arimo"/>
                <a:cs typeface="Arimo"/>
                <a:sym typeface="Arimo"/>
              </a:defRPr>
            </a:lvl8pPr>
            <a:lvl9pPr lvl="8">
              <a:spcBef>
                <a:spcPts val="0"/>
              </a:spcBef>
              <a:spcAft>
                <a:spcPts val="0"/>
              </a:spcAft>
              <a:buSzPts val="1000"/>
              <a:buFont typeface="Arimo"/>
              <a:buNone/>
              <a:defRPr b="1" sz="1000">
                <a:latin typeface="Arimo"/>
                <a:ea typeface="Arimo"/>
                <a:cs typeface="Arimo"/>
                <a:sym typeface="Arimo"/>
              </a:defRPr>
            </a:lvl9pPr>
          </a:lstStyle>
          <a:p/>
        </p:txBody>
      </p:sp>
      <p:sp>
        <p:nvSpPr>
          <p:cNvPr id="45" name="Google Shape;45;p4"/>
          <p:cNvSpPr txBox="1"/>
          <p:nvPr>
            <p:ph idx="19" type="subTitle"/>
          </p:nvPr>
        </p:nvSpPr>
        <p:spPr>
          <a:xfrm>
            <a:off x="4723193" y="3810800"/>
            <a:ext cx="1248000" cy="538800"/>
          </a:xfrm>
          <a:prstGeom prst="rect">
            <a:avLst/>
          </a:prstGeom>
        </p:spPr>
        <p:txBody>
          <a:bodyPr anchorCtr="0" anchor="t" bIns="0" lIns="0" spcFirstLastPara="1" rIns="0" wrap="square" tIns="0">
            <a:noAutofit/>
          </a:bodyPr>
          <a:lstStyle>
            <a:lvl1pPr lvl="0">
              <a:spcBef>
                <a:spcPts val="0"/>
              </a:spcBef>
              <a:spcAft>
                <a:spcPts val="0"/>
              </a:spcAft>
              <a:buSzPts val="1000"/>
              <a:buFont typeface="Arimo"/>
              <a:buNone/>
              <a:defRPr b="1" sz="1000">
                <a:latin typeface="Arimo"/>
                <a:ea typeface="Arimo"/>
                <a:cs typeface="Arimo"/>
                <a:sym typeface="Arimo"/>
              </a:defRPr>
            </a:lvl1pPr>
            <a:lvl2pPr lvl="1">
              <a:spcBef>
                <a:spcPts val="0"/>
              </a:spcBef>
              <a:spcAft>
                <a:spcPts val="0"/>
              </a:spcAft>
              <a:buSzPts val="1000"/>
              <a:buFont typeface="Arimo"/>
              <a:buNone/>
              <a:defRPr b="1" sz="1000">
                <a:latin typeface="Arimo"/>
                <a:ea typeface="Arimo"/>
                <a:cs typeface="Arimo"/>
                <a:sym typeface="Arimo"/>
              </a:defRPr>
            </a:lvl2pPr>
            <a:lvl3pPr lvl="2">
              <a:spcBef>
                <a:spcPts val="0"/>
              </a:spcBef>
              <a:spcAft>
                <a:spcPts val="0"/>
              </a:spcAft>
              <a:buSzPts val="1000"/>
              <a:buFont typeface="Arimo"/>
              <a:buNone/>
              <a:defRPr b="1" sz="1000">
                <a:latin typeface="Arimo"/>
                <a:ea typeface="Arimo"/>
                <a:cs typeface="Arimo"/>
                <a:sym typeface="Arimo"/>
              </a:defRPr>
            </a:lvl3pPr>
            <a:lvl4pPr lvl="3">
              <a:spcBef>
                <a:spcPts val="0"/>
              </a:spcBef>
              <a:spcAft>
                <a:spcPts val="0"/>
              </a:spcAft>
              <a:buSzPts val="1000"/>
              <a:buFont typeface="Arimo"/>
              <a:buNone/>
              <a:defRPr b="1" sz="1000">
                <a:latin typeface="Arimo"/>
                <a:ea typeface="Arimo"/>
                <a:cs typeface="Arimo"/>
                <a:sym typeface="Arimo"/>
              </a:defRPr>
            </a:lvl4pPr>
            <a:lvl5pPr lvl="4">
              <a:spcBef>
                <a:spcPts val="0"/>
              </a:spcBef>
              <a:spcAft>
                <a:spcPts val="0"/>
              </a:spcAft>
              <a:buSzPts val="1000"/>
              <a:buFont typeface="Arimo"/>
              <a:buNone/>
              <a:defRPr b="1" sz="1000">
                <a:latin typeface="Arimo"/>
                <a:ea typeface="Arimo"/>
                <a:cs typeface="Arimo"/>
                <a:sym typeface="Arimo"/>
              </a:defRPr>
            </a:lvl5pPr>
            <a:lvl6pPr lvl="5">
              <a:spcBef>
                <a:spcPts val="0"/>
              </a:spcBef>
              <a:spcAft>
                <a:spcPts val="0"/>
              </a:spcAft>
              <a:buSzPts val="1000"/>
              <a:buFont typeface="Arimo"/>
              <a:buNone/>
              <a:defRPr b="1" sz="1000">
                <a:latin typeface="Arimo"/>
                <a:ea typeface="Arimo"/>
                <a:cs typeface="Arimo"/>
                <a:sym typeface="Arimo"/>
              </a:defRPr>
            </a:lvl6pPr>
            <a:lvl7pPr lvl="6">
              <a:spcBef>
                <a:spcPts val="0"/>
              </a:spcBef>
              <a:spcAft>
                <a:spcPts val="0"/>
              </a:spcAft>
              <a:buSzPts val="1000"/>
              <a:buFont typeface="Arimo"/>
              <a:buNone/>
              <a:defRPr b="1" sz="1000">
                <a:latin typeface="Arimo"/>
                <a:ea typeface="Arimo"/>
                <a:cs typeface="Arimo"/>
                <a:sym typeface="Arimo"/>
              </a:defRPr>
            </a:lvl7pPr>
            <a:lvl8pPr lvl="7">
              <a:spcBef>
                <a:spcPts val="0"/>
              </a:spcBef>
              <a:spcAft>
                <a:spcPts val="0"/>
              </a:spcAft>
              <a:buSzPts val="1000"/>
              <a:buFont typeface="Arimo"/>
              <a:buNone/>
              <a:defRPr b="1" sz="1000">
                <a:latin typeface="Arimo"/>
                <a:ea typeface="Arimo"/>
                <a:cs typeface="Arimo"/>
                <a:sym typeface="Arimo"/>
              </a:defRPr>
            </a:lvl8pPr>
            <a:lvl9pPr lvl="8">
              <a:spcBef>
                <a:spcPts val="0"/>
              </a:spcBef>
              <a:spcAft>
                <a:spcPts val="0"/>
              </a:spcAft>
              <a:buSzPts val="1000"/>
              <a:buFont typeface="Arimo"/>
              <a:buNone/>
              <a:defRPr b="1" sz="1000">
                <a:latin typeface="Arimo"/>
                <a:ea typeface="Arimo"/>
                <a:cs typeface="Arimo"/>
                <a:sym typeface="Arimo"/>
              </a:defRPr>
            </a:lvl9pPr>
          </a:lstStyle>
          <a:p/>
        </p:txBody>
      </p:sp>
      <p:sp>
        <p:nvSpPr>
          <p:cNvPr id="46" name="Google Shape;46;p4"/>
          <p:cNvSpPr txBox="1"/>
          <p:nvPr>
            <p:ph idx="20" type="subTitle"/>
          </p:nvPr>
        </p:nvSpPr>
        <p:spPr>
          <a:xfrm>
            <a:off x="6174375" y="3810800"/>
            <a:ext cx="1248000" cy="538800"/>
          </a:xfrm>
          <a:prstGeom prst="rect">
            <a:avLst/>
          </a:prstGeom>
        </p:spPr>
        <p:txBody>
          <a:bodyPr anchorCtr="0" anchor="t" bIns="0" lIns="0" spcFirstLastPara="1" rIns="0" wrap="square" tIns="0">
            <a:noAutofit/>
          </a:bodyPr>
          <a:lstStyle>
            <a:lvl1pPr lvl="0">
              <a:spcBef>
                <a:spcPts val="0"/>
              </a:spcBef>
              <a:spcAft>
                <a:spcPts val="0"/>
              </a:spcAft>
              <a:buSzPts val="1000"/>
              <a:buFont typeface="Arimo"/>
              <a:buNone/>
              <a:defRPr b="1" sz="1000">
                <a:latin typeface="Arimo"/>
                <a:ea typeface="Arimo"/>
                <a:cs typeface="Arimo"/>
                <a:sym typeface="Arimo"/>
              </a:defRPr>
            </a:lvl1pPr>
            <a:lvl2pPr lvl="1">
              <a:spcBef>
                <a:spcPts val="0"/>
              </a:spcBef>
              <a:spcAft>
                <a:spcPts val="0"/>
              </a:spcAft>
              <a:buSzPts val="1000"/>
              <a:buFont typeface="Arimo"/>
              <a:buNone/>
              <a:defRPr b="1" sz="1000">
                <a:latin typeface="Arimo"/>
                <a:ea typeface="Arimo"/>
                <a:cs typeface="Arimo"/>
                <a:sym typeface="Arimo"/>
              </a:defRPr>
            </a:lvl2pPr>
            <a:lvl3pPr lvl="2">
              <a:spcBef>
                <a:spcPts val="0"/>
              </a:spcBef>
              <a:spcAft>
                <a:spcPts val="0"/>
              </a:spcAft>
              <a:buSzPts val="1000"/>
              <a:buFont typeface="Arimo"/>
              <a:buNone/>
              <a:defRPr b="1" sz="1000">
                <a:latin typeface="Arimo"/>
                <a:ea typeface="Arimo"/>
                <a:cs typeface="Arimo"/>
                <a:sym typeface="Arimo"/>
              </a:defRPr>
            </a:lvl3pPr>
            <a:lvl4pPr lvl="3">
              <a:spcBef>
                <a:spcPts val="0"/>
              </a:spcBef>
              <a:spcAft>
                <a:spcPts val="0"/>
              </a:spcAft>
              <a:buSzPts val="1000"/>
              <a:buFont typeface="Arimo"/>
              <a:buNone/>
              <a:defRPr b="1" sz="1000">
                <a:latin typeface="Arimo"/>
                <a:ea typeface="Arimo"/>
                <a:cs typeface="Arimo"/>
                <a:sym typeface="Arimo"/>
              </a:defRPr>
            </a:lvl4pPr>
            <a:lvl5pPr lvl="4">
              <a:spcBef>
                <a:spcPts val="0"/>
              </a:spcBef>
              <a:spcAft>
                <a:spcPts val="0"/>
              </a:spcAft>
              <a:buSzPts val="1000"/>
              <a:buFont typeface="Arimo"/>
              <a:buNone/>
              <a:defRPr b="1" sz="1000">
                <a:latin typeface="Arimo"/>
                <a:ea typeface="Arimo"/>
                <a:cs typeface="Arimo"/>
                <a:sym typeface="Arimo"/>
              </a:defRPr>
            </a:lvl5pPr>
            <a:lvl6pPr lvl="5">
              <a:spcBef>
                <a:spcPts val="0"/>
              </a:spcBef>
              <a:spcAft>
                <a:spcPts val="0"/>
              </a:spcAft>
              <a:buSzPts val="1000"/>
              <a:buFont typeface="Arimo"/>
              <a:buNone/>
              <a:defRPr b="1" sz="1000">
                <a:latin typeface="Arimo"/>
                <a:ea typeface="Arimo"/>
                <a:cs typeface="Arimo"/>
                <a:sym typeface="Arimo"/>
              </a:defRPr>
            </a:lvl6pPr>
            <a:lvl7pPr lvl="6">
              <a:spcBef>
                <a:spcPts val="0"/>
              </a:spcBef>
              <a:spcAft>
                <a:spcPts val="0"/>
              </a:spcAft>
              <a:buSzPts val="1000"/>
              <a:buFont typeface="Arimo"/>
              <a:buNone/>
              <a:defRPr b="1" sz="1000">
                <a:latin typeface="Arimo"/>
                <a:ea typeface="Arimo"/>
                <a:cs typeface="Arimo"/>
                <a:sym typeface="Arimo"/>
              </a:defRPr>
            </a:lvl7pPr>
            <a:lvl8pPr lvl="7">
              <a:spcBef>
                <a:spcPts val="0"/>
              </a:spcBef>
              <a:spcAft>
                <a:spcPts val="0"/>
              </a:spcAft>
              <a:buSzPts val="1000"/>
              <a:buFont typeface="Arimo"/>
              <a:buNone/>
              <a:defRPr b="1" sz="1000">
                <a:latin typeface="Arimo"/>
                <a:ea typeface="Arimo"/>
                <a:cs typeface="Arimo"/>
                <a:sym typeface="Arimo"/>
              </a:defRPr>
            </a:lvl8pPr>
            <a:lvl9pPr lvl="8">
              <a:spcBef>
                <a:spcPts val="0"/>
              </a:spcBef>
              <a:spcAft>
                <a:spcPts val="0"/>
              </a:spcAft>
              <a:buSzPts val="1000"/>
              <a:buFont typeface="Arimo"/>
              <a:buNone/>
              <a:defRPr b="1" sz="1000">
                <a:latin typeface="Arimo"/>
                <a:ea typeface="Arimo"/>
                <a:cs typeface="Arimo"/>
                <a:sym typeface="Arimo"/>
              </a:defRPr>
            </a:lvl9pPr>
          </a:lstStyle>
          <a:p/>
        </p:txBody>
      </p:sp>
      <p:sp>
        <p:nvSpPr>
          <p:cNvPr id="47" name="Google Shape;47;p4"/>
          <p:cNvSpPr txBox="1"/>
          <p:nvPr>
            <p:ph idx="21" type="subTitle"/>
          </p:nvPr>
        </p:nvSpPr>
        <p:spPr>
          <a:xfrm>
            <a:off x="7625550" y="3810800"/>
            <a:ext cx="1248000" cy="538800"/>
          </a:xfrm>
          <a:prstGeom prst="rect">
            <a:avLst/>
          </a:prstGeom>
        </p:spPr>
        <p:txBody>
          <a:bodyPr anchorCtr="0" anchor="t" bIns="0" lIns="0" spcFirstLastPara="1" rIns="0" wrap="square" tIns="0">
            <a:noAutofit/>
          </a:bodyPr>
          <a:lstStyle>
            <a:lvl1pPr lvl="0">
              <a:spcBef>
                <a:spcPts val="0"/>
              </a:spcBef>
              <a:spcAft>
                <a:spcPts val="0"/>
              </a:spcAft>
              <a:buSzPts val="1000"/>
              <a:buFont typeface="Arimo"/>
              <a:buNone/>
              <a:defRPr b="1" sz="1000">
                <a:latin typeface="Arimo"/>
                <a:ea typeface="Arimo"/>
                <a:cs typeface="Arimo"/>
                <a:sym typeface="Arimo"/>
              </a:defRPr>
            </a:lvl1pPr>
            <a:lvl2pPr lvl="1">
              <a:spcBef>
                <a:spcPts val="0"/>
              </a:spcBef>
              <a:spcAft>
                <a:spcPts val="0"/>
              </a:spcAft>
              <a:buSzPts val="1000"/>
              <a:buFont typeface="Arimo"/>
              <a:buNone/>
              <a:defRPr b="1" sz="1000">
                <a:latin typeface="Arimo"/>
                <a:ea typeface="Arimo"/>
                <a:cs typeface="Arimo"/>
                <a:sym typeface="Arimo"/>
              </a:defRPr>
            </a:lvl2pPr>
            <a:lvl3pPr lvl="2">
              <a:spcBef>
                <a:spcPts val="0"/>
              </a:spcBef>
              <a:spcAft>
                <a:spcPts val="0"/>
              </a:spcAft>
              <a:buSzPts val="1000"/>
              <a:buFont typeface="Arimo"/>
              <a:buNone/>
              <a:defRPr b="1" sz="1000">
                <a:latin typeface="Arimo"/>
                <a:ea typeface="Arimo"/>
                <a:cs typeface="Arimo"/>
                <a:sym typeface="Arimo"/>
              </a:defRPr>
            </a:lvl3pPr>
            <a:lvl4pPr lvl="3">
              <a:spcBef>
                <a:spcPts val="0"/>
              </a:spcBef>
              <a:spcAft>
                <a:spcPts val="0"/>
              </a:spcAft>
              <a:buSzPts val="1000"/>
              <a:buFont typeface="Arimo"/>
              <a:buNone/>
              <a:defRPr b="1" sz="1000">
                <a:latin typeface="Arimo"/>
                <a:ea typeface="Arimo"/>
                <a:cs typeface="Arimo"/>
                <a:sym typeface="Arimo"/>
              </a:defRPr>
            </a:lvl4pPr>
            <a:lvl5pPr lvl="4">
              <a:spcBef>
                <a:spcPts val="0"/>
              </a:spcBef>
              <a:spcAft>
                <a:spcPts val="0"/>
              </a:spcAft>
              <a:buSzPts val="1000"/>
              <a:buFont typeface="Arimo"/>
              <a:buNone/>
              <a:defRPr b="1" sz="1000">
                <a:latin typeface="Arimo"/>
                <a:ea typeface="Arimo"/>
                <a:cs typeface="Arimo"/>
                <a:sym typeface="Arimo"/>
              </a:defRPr>
            </a:lvl5pPr>
            <a:lvl6pPr lvl="5">
              <a:spcBef>
                <a:spcPts val="0"/>
              </a:spcBef>
              <a:spcAft>
                <a:spcPts val="0"/>
              </a:spcAft>
              <a:buSzPts val="1000"/>
              <a:buFont typeface="Arimo"/>
              <a:buNone/>
              <a:defRPr b="1" sz="1000">
                <a:latin typeface="Arimo"/>
                <a:ea typeface="Arimo"/>
                <a:cs typeface="Arimo"/>
                <a:sym typeface="Arimo"/>
              </a:defRPr>
            </a:lvl6pPr>
            <a:lvl7pPr lvl="6">
              <a:spcBef>
                <a:spcPts val="0"/>
              </a:spcBef>
              <a:spcAft>
                <a:spcPts val="0"/>
              </a:spcAft>
              <a:buSzPts val="1000"/>
              <a:buFont typeface="Arimo"/>
              <a:buNone/>
              <a:defRPr b="1" sz="1000">
                <a:latin typeface="Arimo"/>
                <a:ea typeface="Arimo"/>
                <a:cs typeface="Arimo"/>
                <a:sym typeface="Arimo"/>
              </a:defRPr>
            </a:lvl7pPr>
            <a:lvl8pPr lvl="7">
              <a:spcBef>
                <a:spcPts val="0"/>
              </a:spcBef>
              <a:spcAft>
                <a:spcPts val="0"/>
              </a:spcAft>
              <a:buSzPts val="1000"/>
              <a:buFont typeface="Arimo"/>
              <a:buNone/>
              <a:defRPr b="1" sz="1000">
                <a:latin typeface="Arimo"/>
                <a:ea typeface="Arimo"/>
                <a:cs typeface="Arimo"/>
                <a:sym typeface="Arimo"/>
              </a:defRPr>
            </a:lvl8pPr>
            <a:lvl9pPr lvl="8">
              <a:spcBef>
                <a:spcPts val="0"/>
              </a:spcBef>
              <a:spcAft>
                <a:spcPts val="0"/>
              </a:spcAft>
              <a:buSzPts val="1000"/>
              <a:buFont typeface="Arimo"/>
              <a:buNone/>
              <a:defRPr b="1" sz="1000">
                <a:latin typeface="Arimo"/>
                <a:ea typeface="Arimo"/>
                <a:cs typeface="Arimo"/>
                <a:sym typeface="Arimo"/>
              </a:defRPr>
            </a:lvl9pPr>
          </a:lstStyle>
          <a:p/>
        </p:txBody>
      </p:sp>
      <p:sp>
        <p:nvSpPr>
          <p:cNvPr id="48" name="Google Shape;48;p4"/>
          <p:cNvSpPr txBox="1"/>
          <p:nvPr>
            <p:ph idx="22" type="subTitle"/>
          </p:nvPr>
        </p:nvSpPr>
        <p:spPr>
          <a:xfrm>
            <a:off x="277500" y="291038"/>
            <a:ext cx="1743300" cy="123000"/>
          </a:xfrm>
          <a:prstGeom prst="rect">
            <a:avLst/>
          </a:prstGeom>
        </p:spPr>
        <p:txBody>
          <a:bodyPr anchorCtr="0" anchor="ctr" bIns="0" lIns="0" spcFirstLastPara="1" rIns="0" wrap="square" tIns="0">
            <a:noAutofit/>
          </a:bodyPr>
          <a:lstStyle>
            <a:lvl1pPr lvl="0">
              <a:lnSpc>
                <a:spcPct val="115000"/>
              </a:lnSpc>
              <a:spcBef>
                <a:spcPts val="0"/>
              </a:spcBef>
              <a:spcAft>
                <a:spcPts val="0"/>
              </a:spcAft>
              <a:buClr>
                <a:schemeClr val="lt1"/>
              </a:buClr>
              <a:buSzPts val="1100"/>
              <a:buNone/>
              <a:defRPr sz="800">
                <a:latin typeface="Arimo"/>
                <a:ea typeface="Arimo"/>
                <a:cs typeface="Arimo"/>
                <a:sym typeface="Arimo"/>
              </a:defRPr>
            </a:lvl1pPr>
            <a:lvl2pPr lvl="1">
              <a:spcBef>
                <a:spcPts val="0"/>
              </a:spcBef>
              <a:spcAft>
                <a:spcPts val="0"/>
              </a:spcAft>
              <a:buSzPts val="800"/>
              <a:buFont typeface="Arimo"/>
              <a:buNone/>
              <a:defRPr sz="800">
                <a:latin typeface="Arimo"/>
                <a:ea typeface="Arimo"/>
                <a:cs typeface="Arimo"/>
                <a:sym typeface="Arimo"/>
              </a:defRPr>
            </a:lvl2pPr>
            <a:lvl3pPr lvl="2">
              <a:spcBef>
                <a:spcPts val="0"/>
              </a:spcBef>
              <a:spcAft>
                <a:spcPts val="0"/>
              </a:spcAft>
              <a:buSzPts val="800"/>
              <a:buFont typeface="Arimo"/>
              <a:buNone/>
              <a:defRPr sz="800">
                <a:latin typeface="Arimo"/>
                <a:ea typeface="Arimo"/>
                <a:cs typeface="Arimo"/>
                <a:sym typeface="Arimo"/>
              </a:defRPr>
            </a:lvl3pPr>
            <a:lvl4pPr lvl="3">
              <a:spcBef>
                <a:spcPts val="0"/>
              </a:spcBef>
              <a:spcAft>
                <a:spcPts val="0"/>
              </a:spcAft>
              <a:buSzPts val="800"/>
              <a:buFont typeface="Arimo"/>
              <a:buNone/>
              <a:defRPr sz="800">
                <a:latin typeface="Arimo"/>
                <a:ea typeface="Arimo"/>
                <a:cs typeface="Arimo"/>
                <a:sym typeface="Arimo"/>
              </a:defRPr>
            </a:lvl4pPr>
            <a:lvl5pPr lvl="4">
              <a:spcBef>
                <a:spcPts val="0"/>
              </a:spcBef>
              <a:spcAft>
                <a:spcPts val="0"/>
              </a:spcAft>
              <a:buSzPts val="800"/>
              <a:buFont typeface="Arimo"/>
              <a:buNone/>
              <a:defRPr sz="800">
                <a:latin typeface="Arimo"/>
                <a:ea typeface="Arimo"/>
                <a:cs typeface="Arimo"/>
                <a:sym typeface="Arimo"/>
              </a:defRPr>
            </a:lvl5pPr>
            <a:lvl6pPr lvl="5">
              <a:spcBef>
                <a:spcPts val="0"/>
              </a:spcBef>
              <a:spcAft>
                <a:spcPts val="0"/>
              </a:spcAft>
              <a:buSzPts val="800"/>
              <a:buFont typeface="Arimo"/>
              <a:buNone/>
              <a:defRPr sz="800">
                <a:latin typeface="Arimo"/>
                <a:ea typeface="Arimo"/>
                <a:cs typeface="Arimo"/>
                <a:sym typeface="Arimo"/>
              </a:defRPr>
            </a:lvl6pPr>
            <a:lvl7pPr lvl="6">
              <a:spcBef>
                <a:spcPts val="0"/>
              </a:spcBef>
              <a:spcAft>
                <a:spcPts val="0"/>
              </a:spcAft>
              <a:buSzPts val="800"/>
              <a:buFont typeface="Arimo"/>
              <a:buNone/>
              <a:defRPr sz="800">
                <a:latin typeface="Arimo"/>
                <a:ea typeface="Arimo"/>
                <a:cs typeface="Arimo"/>
                <a:sym typeface="Arimo"/>
              </a:defRPr>
            </a:lvl7pPr>
            <a:lvl8pPr lvl="7">
              <a:spcBef>
                <a:spcPts val="0"/>
              </a:spcBef>
              <a:spcAft>
                <a:spcPts val="0"/>
              </a:spcAft>
              <a:buSzPts val="800"/>
              <a:buFont typeface="Arimo"/>
              <a:buNone/>
              <a:defRPr sz="800">
                <a:latin typeface="Arimo"/>
                <a:ea typeface="Arimo"/>
                <a:cs typeface="Arimo"/>
                <a:sym typeface="Arimo"/>
              </a:defRPr>
            </a:lvl8pPr>
            <a:lvl9pPr lvl="8">
              <a:spcBef>
                <a:spcPts val="0"/>
              </a:spcBef>
              <a:spcAft>
                <a:spcPts val="0"/>
              </a:spcAft>
              <a:buSzPts val="800"/>
              <a:buFont typeface="Arimo"/>
              <a:buNone/>
              <a:defRPr sz="800">
                <a:latin typeface="Arimo"/>
                <a:ea typeface="Arimo"/>
                <a:cs typeface="Arimo"/>
                <a:sym typeface="Arimo"/>
              </a:defRPr>
            </a:lvl9pPr>
          </a:lstStyle>
          <a:p/>
        </p:txBody>
      </p:sp>
      <p:sp>
        <p:nvSpPr>
          <p:cNvPr id="49" name="Google Shape;49;p4"/>
          <p:cNvSpPr txBox="1"/>
          <p:nvPr>
            <p:ph idx="23" type="subTitle"/>
          </p:nvPr>
        </p:nvSpPr>
        <p:spPr>
          <a:xfrm>
            <a:off x="7151050" y="290218"/>
            <a:ext cx="1715400" cy="123000"/>
          </a:xfrm>
          <a:prstGeom prst="rect">
            <a:avLst/>
          </a:prstGeom>
        </p:spPr>
        <p:txBody>
          <a:bodyPr anchorCtr="0" anchor="ctr" bIns="0" lIns="0" spcFirstLastPara="1" rIns="0" wrap="square" tIns="0">
            <a:noAutofit/>
          </a:bodyPr>
          <a:lstStyle>
            <a:lvl1pPr lvl="0" algn="r">
              <a:lnSpc>
                <a:spcPct val="115000"/>
              </a:lnSpc>
              <a:spcBef>
                <a:spcPts val="0"/>
              </a:spcBef>
              <a:spcAft>
                <a:spcPts val="0"/>
              </a:spcAft>
              <a:buClr>
                <a:schemeClr val="lt1"/>
              </a:buClr>
              <a:buSzPts val="1100"/>
              <a:buNone/>
              <a:defRPr sz="800">
                <a:latin typeface="Arimo"/>
                <a:ea typeface="Arimo"/>
                <a:cs typeface="Arimo"/>
                <a:sym typeface="Arimo"/>
              </a:defRPr>
            </a:lvl1pPr>
            <a:lvl2pPr lvl="1" algn="r">
              <a:spcBef>
                <a:spcPts val="0"/>
              </a:spcBef>
              <a:spcAft>
                <a:spcPts val="0"/>
              </a:spcAft>
              <a:buSzPts val="1400"/>
              <a:buFont typeface="Arimo"/>
              <a:buNone/>
              <a:defRPr>
                <a:latin typeface="Arimo"/>
                <a:ea typeface="Arimo"/>
                <a:cs typeface="Arimo"/>
                <a:sym typeface="Arimo"/>
              </a:defRPr>
            </a:lvl2pPr>
            <a:lvl3pPr lvl="2" algn="r">
              <a:spcBef>
                <a:spcPts val="0"/>
              </a:spcBef>
              <a:spcAft>
                <a:spcPts val="0"/>
              </a:spcAft>
              <a:buSzPts val="1400"/>
              <a:buFont typeface="Arimo"/>
              <a:buNone/>
              <a:defRPr>
                <a:latin typeface="Arimo"/>
                <a:ea typeface="Arimo"/>
                <a:cs typeface="Arimo"/>
                <a:sym typeface="Arimo"/>
              </a:defRPr>
            </a:lvl3pPr>
            <a:lvl4pPr lvl="3" algn="r">
              <a:spcBef>
                <a:spcPts val="0"/>
              </a:spcBef>
              <a:spcAft>
                <a:spcPts val="0"/>
              </a:spcAft>
              <a:buSzPts val="1400"/>
              <a:buFont typeface="Arimo"/>
              <a:buNone/>
              <a:defRPr>
                <a:latin typeface="Arimo"/>
                <a:ea typeface="Arimo"/>
                <a:cs typeface="Arimo"/>
                <a:sym typeface="Arimo"/>
              </a:defRPr>
            </a:lvl4pPr>
            <a:lvl5pPr lvl="4" algn="r">
              <a:spcBef>
                <a:spcPts val="0"/>
              </a:spcBef>
              <a:spcAft>
                <a:spcPts val="0"/>
              </a:spcAft>
              <a:buSzPts val="1400"/>
              <a:buFont typeface="Arimo"/>
              <a:buNone/>
              <a:defRPr>
                <a:latin typeface="Arimo"/>
                <a:ea typeface="Arimo"/>
                <a:cs typeface="Arimo"/>
                <a:sym typeface="Arimo"/>
              </a:defRPr>
            </a:lvl5pPr>
            <a:lvl6pPr lvl="5" algn="r">
              <a:spcBef>
                <a:spcPts val="0"/>
              </a:spcBef>
              <a:spcAft>
                <a:spcPts val="0"/>
              </a:spcAft>
              <a:buSzPts val="1400"/>
              <a:buFont typeface="Arimo"/>
              <a:buNone/>
              <a:defRPr>
                <a:latin typeface="Arimo"/>
                <a:ea typeface="Arimo"/>
                <a:cs typeface="Arimo"/>
                <a:sym typeface="Arimo"/>
              </a:defRPr>
            </a:lvl6pPr>
            <a:lvl7pPr lvl="6" algn="r">
              <a:spcBef>
                <a:spcPts val="0"/>
              </a:spcBef>
              <a:spcAft>
                <a:spcPts val="0"/>
              </a:spcAft>
              <a:buSzPts val="1400"/>
              <a:buFont typeface="Arimo"/>
              <a:buNone/>
              <a:defRPr>
                <a:latin typeface="Arimo"/>
                <a:ea typeface="Arimo"/>
                <a:cs typeface="Arimo"/>
                <a:sym typeface="Arimo"/>
              </a:defRPr>
            </a:lvl7pPr>
            <a:lvl8pPr lvl="7" algn="r">
              <a:spcBef>
                <a:spcPts val="0"/>
              </a:spcBef>
              <a:spcAft>
                <a:spcPts val="0"/>
              </a:spcAft>
              <a:buSzPts val="1400"/>
              <a:buFont typeface="Arimo"/>
              <a:buNone/>
              <a:defRPr>
                <a:latin typeface="Arimo"/>
                <a:ea typeface="Arimo"/>
                <a:cs typeface="Arimo"/>
                <a:sym typeface="Arimo"/>
              </a:defRPr>
            </a:lvl8pPr>
            <a:lvl9pPr lvl="8" algn="r">
              <a:spcBef>
                <a:spcPts val="0"/>
              </a:spcBef>
              <a:spcAft>
                <a:spcPts val="0"/>
              </a:spcAft>
              <a:buSzPts val="1400"/>
              <a:buFont typeface="Arimo"/>
              <a:buNone/>
              <a:defRPr>
                <a:latin typeface="Arimo"/>
                <a:ea typeface="Arimo"/>
                <a:cs typeface="Arimo"/>
                <a:sym typeface="Arimo"/>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71" name="Shape 271"/>
        <p:cNvGrpSpPr/>
        <p:nvPr/>
      </p:nvGrpSpPr>
      <p:grpSpPr>
        <a:xfrm>
          <a:off x="0" y="0"/>
          <a:ext cx="0" cy="0"/>
          <a:chOff x="0" y="0"/>
          <a:chExt cx="0" cy="0"/>
        </a:xfrm>
      </p:grpSpPr>
      <p:sp>
        <p:nvSpPr>
          <p:cNvPr id="272" name="Google Shape;272;p31"/>
          <p:cNvSpPr txBox="1"/>
          <p:nvPr>
            <p:ph idx="1" type="body"/>
          </p:nvPr>
        </p:nvSpPr>
        <p:spPr>
          <a:xfrm>
            <a:off x="311700" y="4230575"/>
            <a:ext cx="5998800" cy="605100"/>
          </a:xfrm>
          <a:prstGeom prst="rect">
            <a:avLst/>
          </a:prstGeom>
        </p:spPr>
        <p:txBody>
          <a:bodyPr anchorCtr="0" anchor="ctr" bIns="0" lIns="0" spcFirstLastPara="1" rIns="0" wrap="square" tIns="0">
            <a:noAutofit/>
          </a:bodyPr>
          <a:lstStyle>
            <a:lvl1pPr indent="-228600" lvl="0" marL="457200">
              <a:spcBef>
                <a:spcPts val="0"/>
              </a:spcBef>
              <a:spcAft>
                <a:spcPts val="0"/>
              </a:spcAft>
              <a:buSzPts val="1200"/>
              <a:buNone/>
              <a:defRPr/>
            </a:lvl1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273" name="Shape 273"/>
        <p:cNvGrpSpPr/>
        <p:nvPr/>
      </p:nvGrpSpPr>
      <p:grpSpPr>
        <a:xfrm>
          <a:off x="0" y="0"/>
          <a:ext cx="0" cy="0"/>
          <a:chOff x="0" y="0"/>
          <a:chExt cx="0" cy="0"/>
        </a:xfrm>
      </p:grpSpPr>
      <p:sp>
        <p:nvSpPr>
          <p:cNvPr id="274" name="Google Shape;274;p32"/>
          <p:cNvSpPr txBox="1"/>
          <p:nvPr>
            <p:ph hasCustomPrompt="1" type="title"/>
          </p:nvPr>
        </p:nvSpPr>
        <p:spPr>
          <a:xfrm>
            <a:off x="311700" y="1106125"/>
            <a:ext cx="8520600" cy="1963500"/>
          </a:xfrm>
          <a:prstGeom prst="rect">
            <a:avLst/>
          </a:prstGeom>
        </p:spPr>
        <p:txBody>
          <a:bodyPr anchorCtr="0" anchor="b" bIns="0" lIns="0" spcFirstLastPara="1" rIns="0" wrap="square" tIns="0">
            <a:sp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275" name="Google Shape;275;p32"/>
          <p:cNvSpPr txBox="1"/>
          <p:nvPr>
            <p:ph idx="1" type="body"/>
          </p:nvPr>
        </p:nvSpPr>
        <p:spPr>
          <a:xfrm>
            <a:off x="311700" y="3152225"/>
            <a:ext cx="8520600" cy="1300800"/>
          </a:xfrm>
          <a:prstGeom prst="rect">
            <a:avLst/>
          </a:prstGeom>
        </p:spPr>
        <p:txBody>
          <a:bodyPr anchorCtr="0" anchor="t" bIns="0" lIns="0" spcFirstLastPara="1" rIns="0" wrap="square" tIns="0">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76" name="Shape 276"/>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77" name="Shape 277"/>
        <p:cNvGrpSpPr/>
        <p:nvPr/>
      </p:nvGrpSpPr>
      <p:grpSpPr>
        <a:xfrm>
          <a:off x="0" y="0"/>
          <a:ext cx="0" cy="0"/>
          <a:chOff x="0" y="0"/>
          <a:chExt cx="0" cy="0"/>
        </a:xfrm>
      </p:grpSpPr>
      <p:sp>
        <p:nvSpPr>
          <p:cNvPr id="278" name="Google Shape;278;p34"/>
          <p:cNvSpPr txBox="1"/>
          <p:nvPr>
            <p:ph type="title"/>
          </p:nvPr>
        </p:nvSpPr>
        <p:spPr>
          <a:xfrm>
            <a:off x="677325" y="1832775"/>
            <a:ext cx="3217200" cy="1484100"/>
          </a:xfrm>
          <a:prstGeom prst="rect">
            <a:avLst/>
          </a:prstGeom>
        </p:spPr>
        <p:txBody>
          <a:bodyPr anchorCtr="0" anchor="ctr" bIns="0" lIns="0" spcFirstLastPara="1" rIns="0" wrap="square" tIns="0">
            <a:sp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34"/>
          <p:cNvSpPr txBox="1"/>
          <p:nvPr>
            <p:ph idx="1" type="subTitle"/>
          </p:nvPr>
        </p:nvSpPr>
        <p:spPr>
          <a:xfrm>
            <a:off x="4406650" y="393750"/>
            <a:ext cx="44097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0" name="Google Shape;280;p34"/>
          <p:cNvSpPr txBox="1"/>
          <p:nvPr>
            <p:ph idx="2" type="subTitle"/>
          </p:nvPr>
        </p:nvSpPr>
        <p:spPr>
          <a:xfrm>
            <a:off x="4406650" y="1151705"/>
            <a:ext cx="44097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1" name="Google Shape;281;p34"/>
          <p:cNvSpPr txBox="1"/>
          <p:nvPr>
            <p:ph idx="3" type="subTitle"/>
          </p:nvPr>
        </p:nvSpPr>
        <p:spPr>
          <a:xfrm>
            <a:off x="4406650" y="3425570"/>
            <a:ext cx="44097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2" name="Google Shape;282;p34"/>
          <p:cNvSpPr txBox="1"/>
          <p:nvPr>
            <p:ph idx="4" type="subTitle"/>
          </p:nvPr>
        </p:nvSpPr>
        <p:spPr>
          <a:xfrm>
            <a:off x="4406650" y="1909660"/>
            <a:ext cx="44097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3" name="Google Shape;283;p34"/>
          <p:cNvSpPr txBox="1"/>
          <p:nvPr>
            <p:ph idx="5" type="subTitle"/>
          </p:nvPr>
        </p:nvSpPr>
        <p:spPr>
          <a:xfrm>
            <a:off x="4406650" y="4183525"/>
            <a:ext cx="44097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84" name="Google Shape;284;p34"/>
          <p:cNvSpPr txBox="1"/>
          <p:nvPr>
            <p:ph idx="6" type="subTitle"/>
          </p:nvPr>
        </p:nvSpPr>
        <p:spPr>
          <a:xfrm>
            <a:off x="4406650" y="2667615"/>
            <a:ext cx="44097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285" name="Shape 285"/>
        <p:cNvGrpSpPr/>
        <p:nvPr/>
      </p:nvGrpSpPr>
      <p:grpSpPr>
        <a:xfrm>
          <a:off x="0" y="0"/>
          <a:ext cx="0" cy="0"/>
          <a:chOff x="0" y="0"/>
          <a:chExt cx="0" cy="0"/>
        </a:xfrm>
      </p:grpSpPr>
      <p:sp>
        <p:nvSpPr>
          <p:cNvPr id="286" name="Google Shape;286;p35"/>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87" name="Google Shape;287;p35"/>
          <p:cNvSpPr txBox="1"/>
          <p:nvPr>
            <p:ph idx="1" type="body"/>
          </p:nvPr>
        </p:nvSpPr>
        <p:spPr>
          <a:xfrm>
            <a:off x="311700" y="1152475"/>
            <a:ext cx="4473900" cy="34164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88" name="Google Shape;288;p35"/>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289" name="Shape 289"/>
        <p:cNvGrpSpPr/>
        <p:nvPr/>
      </p:nvGrpSpPr>
      <p:grpSpPr>
        <a:xfrm>
          <a:off x="0" y="0"/>
          <a:ext cx="0" cy="0"/>
          <a:chOff x="0" y="0"/>
          <a:chExt cx="0" cy="0"/>
        </a:xfrm>
      </p:grpSpPr>
      <p:sp>
        <p:nvSpPr>
          <p:cNvPr id="290" name="Google Shape;290;p36"/>
          <p:cNvSpPr txBox="1"/>
          <p:nvPr>
            <p:ph type="title"/>
          </p:nvPr>
        </p:nvSpPr>
        <p:spPr>
          <a:xfrm>
            <a:off x="483175" y="450025"/>
            <a:ext cx="8184600" cy="758100"/>
          </a:xfrm>
          <a:prstGeom prst="rect">
            <a:avLst/>
          </a:prstGeom>
        </p:spPr>
        <p:txBody>
          <a:bodyPr anchorCtr="0" anchor="ctr" bIns="0" lIns="0" spcFirstLastPara="1" rIns="0" wrap="square" tIns="0">
            <a:sp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p:txBody>
      </p:sp>
      <p:sp>
        <p:nvSpPr>
          <p:cNvPr id="291" name="Google Shape;291;p36"/>
          <p:cNvSpPr txBox="1"/>
          <p:nvPr>
            <p:ph idx="1" type="body"/>
          </p:nvPr>
        </p:nvSpPr>
        <p:spPr>
          <a:xfrm>
            <a:off x="483150" y="2237788"/>
            <a:ext cx="3619800" cy="23736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2" name="Google Shape;292;p36"/>
          <p:cNvSpPr txBox="1"/>
          <p:nvPr>
            <p:ph idx="2" type="body"/>
          </p:nvPr>
        </p:nvSpPr>
        <p:spPr>
          <a:xfrm>
            <a:off x="5048000" y="2237788"/>
            <a:ext cx="3619800" cy="23736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3" name="Google Shape;293;p36"/>
          <p:cNvSpPr txBox="1"/>
          <p:nvPr>
            <p:ph idx="3" type="subTitle"/>
          </p:nvPr>
        </p:nvSpPr>
        <p:spPr>
          <a:xfrm>
            <a:off x="483150" y="1336161"/>
            <a:ext cx="36198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294" name="Google Shape;294;p36"/>
          <p:cNvSpPr txBox="1"/>
          <p:nvPr>
            <p:ph idx="4" type="subTitle"/>
          </p:nvPr>
        </p:nvSpPr>
        <p:spPr>
          <a:xfrm>
            <a:off x="5048000" y="1336161"/>
            <a:ext cx="3619800" cy="5427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295" name="Shape 295"/>
        <p:cNvGrpSpPr/>
        <p:nvPr/>
      </p:nvGrpSpPr>
      <p:grpSpPr>
        <a:xfrm>
          <a:off x="0" y="0"/>
          <a:ext cx="0" cy="0"/>
          <a:chOff x="0" y="0"/>
          <a:chExt cx="0" cy="0"/>
        </a:xfrm>
      </p:grpSpPr>
      <p:sp>
        <p:nvSpPr>
          <p:cNvPr id="296" name="Google Shape;296;p37"/>
          <p:cNvSpPr txBox="1"/>
          <p:nvPr>
            <p:ph idx="1" type="body"/>
          </p:nvPr>
        </p:nvSpPr>
        <p:spPr>
          <a:xfrm>
            <a:off x="483175" y="2417500"/>
            <a:ext cx="2455500" cy="23736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7" name="Google Shape;297;p37"/>
          <p:cNvSpPr txBox="1"/>
          <p:nvPr>
            <p:ph idx="2" type="body"/>
          </p:nvPr>
        </p:nvSpPr>
        <p:spPr>
          <a:xfrm>
            <a:off x="3347725" y="2417500"/>
            <a:ext cx="2455500" cy="23736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298" name="Google Shape;298;p37"/>
          <p:cNvSpPr txBox="1"/>
          <p:nvPr>
            <p:ph type="title"/>
          </p:nvPr>
        </p:nvSpPr>
        <p:spPr>
          <a:xfrm>
            <a:off x="483175" y="450025"/>
            <a:ext cx="8184600" cy="758100"/>
          </a:xfrm>
          <a:prstGeom prst="rect">
            <a:avLst/>
          </a:prstGeom>
        </p:spPr>
        <p:txBody>
          <a:bodyPr anchorCtr="0" anchor="ctr" bIns="0" lIns="0" spcFirstLastPara="1" rIns="0" wrap="square" tIns="0">
            <a:sp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p:txBody>
      </p:sp>
      <p:sp>
        <p:nvSpPr>
          <p:cNvPr id="299" name="Google Shape;299;p37"/>
          <p:cNvSpPr txBox="1"/>
          <p:nvPr>
            <p:ph idx="3" type="subTitle"/>
          </p:nvPr>
        </p:nvSpPr>
        <p:spPr>
          <a:xfrm>
            <a:off x="483175" y="1336150"/>
            <a:ext cx="2455500" cy="7785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0" name="Google Shape;300;p37"/>
          <p:cNvSpPr txBox="1"/>
          <p:nvPr>
            <p:ph idx="4" type="subTitle"/>
          </p:nvPr>
        </p:nvSpPr>
        <p:spPr>
          <a:xfrm>
            <a:off x="3347725" y="1336150"/>
            <a:ext cx="2455500" cy="7785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1" name="Google Shape;301;p37"/>
          <p:cNvSpPr txBox="1"/>
          <p:nvPr>
            <p:ph idx="5" type="subTitle"/>
          </p:nvPr>
        </p:nvSpPr>
        <p:spPr>
          <a:xfrm>
            <a:off x="6212275" y="1336150"/>
            <a:ext cx="2455500" cy="7785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02" name="Google Shape;302;p37"/>
          <p:cNvSpPr txBox="1"/>
          <p:nvPr>
            <p:ph idx="6" type="body"/>
          </p:nvPr>
        </p:nvSpPr>
        <p:spPr>
          <a:xfrm>
            <a:off x="6212275" y="2417500"/>
            <a:ext cx="2455500" cy="23736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303" name="Shape 303"/>
        <p:cNvGrpSpPr/>
        <p:nvPr/>
      </p:nvGrpSpPr>
      <p:grpSpPr>
        <a:xfrm>
          <a:off x="0" y="0"/>
          <a:ext cx="0" cy="0"/>
          <a:chOff x="0" y="0"/>
          <a:chExt cx="0" cy="0"/>
        </a:xfrm>
      </p:grpSpPr>
      <p:sp>
        <p:nvSpPr>
          <p:cNvPr id="304" name="Google Shape;304;p38"/>
          <p:cNvSpPr txBox="1"/>
          <p:nvPr>
            <p:ph idx="1" type="body"/>
          </p:nvPr>
        </p:nvSpPr>
        <p:spPr>
          <a:xfrm>
            <a:off x="366725" y="1759093"/>
            <a:ext cx="3838500" cy="11385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5" name="Google Shape;305;p38"/>
          <p:cNvSpPr txBox="1"/>
          <p:nvPr>
            <p:ph idx="2" type="body"/>
          </p:nvPr>
        </p:nvSpPr>
        <p:spPr>
          <a:xfrm>
            <a:off x="4938725" y="1759093"/>
            <a:ext cx="3838500" cy="11385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6" name="Google Shape;306;p38"/>
          <p:cNvSpPr txBox="1"/>
          <p:nvPr>
            <p:ph idx="3" type="body"/>
          </p:nvPr>
        </p:nvSpPr>
        <p:spPr>
          <a:xfrm>
            <a:off x="366750" y="3648575"/>
            <a:ext cx="3838500" cy="11385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7" name="Google Shape;307;p38"/>
          <p:cNvSpPr txBox="1"/>
          <p:nvPr>
            <p:ph idx="4" type="body"/>
          </p:nvPr>
        </p:nvSpPr>
        <p:spPr>
          <a:xfrm>
            <a:off x="4938750" y="3648575"/>
            <a:ext cx="3838500" cy="1138500"/>
          </a:xfrm>
          <a:prstGeom prst="rect">
            <a:avLst/>
          </a:prstGeom>
        </p:spPr>
        <p:txBody>
          <a:bodyPr anchorCtr="0" anchor="t" bIns="0" lIns="0" spcFirstLastPara="1" rIns="0" wrap="square" tIns="0">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08" name="Google Shape;308;p38"/>
          <p:cNvSpPr txBox="1"/>
          <p:nvPr>
            <p:ph type="title"/>
          </p:nvPr>
        </p:nvSpPr>
        <p:spPr>
          <a:xfrm>
            <a:off x="366750" y="450025"/>
            <a:ext cx="8184600" cy="758100"/>
          </a:xfrm>
          <a:prstGeom prst="rect">
            <a:avLst/>
          </a:prstGeom>
        </p:spPr>
        <p:txBody>
          <a:bodyPr anchorCtr="0" anchor="ctr" bIns="0" lIns="0" spcFirstLastPara="1" rIns="0" wrap="square" tIns="0">
            <a:sp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p:txBody>
      </p:sp>
      <p:sp>
        <p:nvSpPr>
          <p:cNvPr id="309" name="Google Shape;309;p38"/>
          <p:cNvSpPr txBox="1"/>
          <p:nvPr>
            <p:ph idx="5" type="subTitle"/>
          </p:nvPr>
        </p:nvSpPr>
        <p:spPr>
          <a:xfrm>
            <a:off x="366763" y="1277907"/>
            <a:ext cx="3838500" cy="4812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0" name="Google Shape;310;p38"/>
          <p:cNvSpPr txBox="1"/>
          <p:nvPr>
            <p:ph idx="6" type="subTitle"/>
          </p:nvPr>
        </p:nvSpPr>
        <p:spPr>
          <a:xfrm>
            <a:off x="4938738" y="1277907"/>
            <a:ext cx="3838500" cy="4812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1" name="Google Shape;311;p38"/>
          <p:cNvSpPr txBox="1"/>
          <p:nvPr>
            <p:ph idx="7" type="subTitle"/>
          </p:nvPr>
        </p:nvSpPr>
        <p:spPr>
          <a:xfrm>
            <a:off x="4938761" y="3167363"/>
            <a:ext cx="3838500" cy="4812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12" name="Google Shape;312;p38"/>
          <p:cNvSpPr txBox="1"/>
          <p:nvPr>
            <p:ph idx="8" type="subTitle"/>
          </p:nvPr>
        </p:nvSpPr>
        <p:spPr>
          <a:xfrm>
            <a:off x="366750" y="3167363"/>
            <a:ext cx="3838500" cy="481200"/>
          </a:xfrm>
          <a:prstGeom prst="rect">
            <a:avLst/>
          </a:prstGeom>
        </p:spPr>
        <p:txBody>
          <a:bodyPr anchorCtr="0" anchor="t" bIns="91425" lIns="0"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313" name="Shape 313"/>
        <p:cNvGrpSpPr/>
        <p:nvPr/>
      </p:nvGrpSpPr>
      <p:grpSpPr>
        <a:xfrm>
          <a:off x="0" y="0"/>
          <a:ext cx="0" cy="0"/>
          <a:chOff x="0" y="0"/>
          <a:chExt cx="0" cy="0"/>
        </a:xfrm>
      </p:grpSpPr>
      <p:sp>
        <p:nvSpPr>
          <p:cNvPr id="314" name="Google Shape;314;p39"/>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15" name="Google Shape;315;p39"/>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316" name="Shape 316"/>
        <p:cNvGrpSpPr/>
        <p:nvPr/>
      </p:nvGrpSpPr>
      <p:grpSpPr>
        <a:xfrm>
          <a:off x="0" y="0"/>
          <a:ext cx="0" cy="0"/>
          <a:chOff x="0" y="0"/>
          <a:chExt cx="0" cy="0"/>
        </a:xfrm>
      </p:grpSpPr>
      <p:sp>
        <p:nvSpPr>
          <p:cNvPr id="317" name="Google Shape;317;p40"/>
          <p:cNvSpPr txBox="1"/>
          <p:nvPr>
            <p:ph idx="1" type="body"/>
          </p:nvPr>
        </p:nvSpPr>
        <p:spPr>
          <a:xfrm>
            <a:off x="311700" y="4080225"/>
            <a:ext cx="4027500" cy="9261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18" name="Google Shape;318;p40"/>
          <p:cNvSpPr/>
          <p:nvPr>
            <p:ph idx="2" type="pic"/>
          </p:nvPr>
        </p:nvSpPr>
        <p:spPr>
          <a:xfrm>
            <a:off x="4804825" y="1133300"/>
            <a:ext cx="4027500" cy="2392800"/>
          </a:xfrm>
          <a:prstGeom prst="rect">
            <a:avLst/>
          </a:prstGeom>
          <a:noFill/>
          <a:ln>
            <a:noFill/>
          </a:ln>
        </p:spPr>
      </p:sp>
      <p:sp>
        <p:nvSpPr>
          <p:cNvPr id="319" name="Google Shape;319;p40"/>
          <p:cNvSpPr/>
          <p:nvPr>
            <p:ph idx="3" type="pic"/>
          </p:nvPr>
        </p:nvSpPr>
        <p:spPr>
          <a:xfrm>
            <a:off x="311725" y="1133300"/>
            <a:ext cx="4027500" cy="2392800"/>
          </a:xfrm>
          <a:prstGeom prst="rect">
            <a:avLst/>
          </a:prstGeom>
          <a:noFill/>
          <a:ln>
            <a:noFill/>
          </a:ln>
        </p:spPr>
      </p:sp>
      <p:sp>
        <p:nvSpPr>
          <p:cNvPr id="320" name="Google Shape;320;p40"/>
          <p:cNvSpPr txBox="1"/>
          <p:nvPr>
            <p:ph idx="4" type="body"/>
          </p:nvPr>
        </p:nvSpPr>
        <p:spPr>
          <a:xfrm>
            <a:off x="4804825" y="4080225"/>
            <a:ext cx="4027500" cy="9261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21" name="Google Shape;321;p40"/>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22" name="Google Shape;322;p40"/>
          <p:cNvSpPr txBox="1"/>
          <p:nvPr>
            <p:ph idx="5" type="subTitle"/>
          </p:nvPr>
        </p:nvSpPr>
        <p:spPr>
          <a:xfrm>
            <a:off x="311725" y="3582900"/>
            <a:ext cx="4027500" cy="481200"/>
          </a:xfrm>
          <a:prstGeom prst="rect">
            <a:avLst/>
          </a:prstGeom>
        </p:spPr>
        <p:txBody>
          <a:bodyPr anchorCtr="0" anchor="t" bIns="91425" lIns="0"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23" name="Google Shape;323;p40"/>
          <p:cNvSpPr txBox="1"/>
          <p:nvPr>
            <p:ph idx="6" type="subTitle"/>
          </p:nvPr>
        </p:nvSpPr>
        <p:spPr>
          <a:xfrm>
            <a:off x="4804825" y="3582900"/>
            <a:ext cx="4027500" cy="481200"/>
          </a:xfrm>
          <a:prstGeom prst="rect">
            <a:avLst/>
          </a:prstGeom>
        </p:spPr>
        <p:txBody>
          <a:bodyPr anchorCtr="0" anchor="t" bIns="91425" lIns="0"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ards">
  <p:cSld name="CUSTOM_24">
    <p:bg>
      <p:bgPr>
        <a:solidFill>
          <a:schemeClr val="accent5"/>
        </a:solidFill>
      </p:bgPr>
    </p:bg>
    <p:spTree>
      <p:nvGrpSpPr>
        <p:cNvPr id="50" name="Shape 50"/>
        <p:cNvGrpSpPr/>
        <p:nvPr/>
      </p:nvGrpSpPr>
      <p:grpSpPr>
        <a:xfrm>
          <a:off x="0" y="0"/>
          <a:ext cx="0" cy="0"/>
          <a:chOff x="0" y="0"/>
          <a:chExt cx="0" cy="0"/>
        </a:xfrm>
      </p:grpSpPr>
      <p:sp>
        <p:nvSpPr>
          <p:cNvPr id="51" name="Google Shape;51;p5"/>
          <p:cNvSpPr txBox="1"/>
          <p:nvPr>
            <p:ph idx="1" type="subTitle"/>
          </p:nvPr>
        </p:nvSpPr>
        <p:spPr>
          <a:xfrm>
            <a:off x="417936" y="2908400"/>
            <a:ext cx="1337400" cy="3909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lnSpc>
                <a:spcPct val="115000"/>
              </a:lnSpc>
              <a:spcBef>
                <a:spcPts val="0"/>
              </a:spcBef>
              <a:spcAft>
                <a:spcPts val="0"/>
              </a:spcAft>
              <a:buNone/>
              <a:defRPr b="1" sz="1000">
                <a:latin typeface="Arimo"/>
                <a:ea typeface="Arimo"/>
                <a:cs typeface="Arimo"/>
                <a:sym typeface="Arimo"/>
              </a:defRPr>
            </a:lvl2pPr>
            <a:lvl3pPr lvl="2">
              <a:lnSpc>
                <a:spcPct val="115000"/>
              </a:lnSpc>
              <a:spcBef>
                <a:spcPts val="0"/>
              </a:spcBef>
              <a:spcAft>
                <a:spcPts val="0"/>
              </a:spcAft>
              <a:buNone/>
              <a:defRPr b="1" sz="1000">
                <a:latin typeface="Arimo"/>
                <a:ea typeface="Arimo"/>
                <a:cs typeface="Arimo"/>
                <a:sym typeface="Arimo"/>
              </a:defRPr>
            </a:lvl3pPr>
            <a:lvl4pPr lvl="3">
              <a:lnSpc>
                <a:spcPct val="115000"/>
              </a:lnSpc>
              <a:spcBef>
                <a:spcPts val="0"/>
              </a:spcBef>
              <a:spcAft>
                <a:spcPts val="0"/>
              </a:spcAft>
              <a:buNone/>
              <a:defRPr b="1" sz="1000">
                <a:latin typeface="Arimo"/>
                <a:ea typeface="Arimo"/>
                <a:cs typeface="Arimo"/>
                <a:sym typeface="Arimo"/>
              </a:defRPr>
            </a:lvl4pPr>
            <a:lvl5pPr lvl="4">
              <a:lnSpc>
                <a:spcPct val="115000"/>
              </a:lnSpc>
              <a:spcBef>
                <a:spcPts val="0"/>
              </a:spcBef>
              <a:spcAft>
                <a:spcPts val="0"/>
              </a:spcAft>
              <a:buNone/>
              <a:defRPr b="1" sz="1000">
                <a:latin typeface="Arimo"/>
                <a:ea typeface="Arimo"/>
                <a:cs typeface="Arimo"/>
                <a:sym typeface="Arimo"/>
              </a:defRPr>
            </a:lvl5pPr>
            <a:lvl6pPr lvl="5">
              <a:lnSpc>
                <a:spcPct val="115000"/>
              </a:lnSpc>
              <a:spcBef>
                <a:spcPts val="0"/>
              </a:spcBef>
              <a:spcAft>
                <a:spcPts val="0"/>
              </a:spcAft>
              <a:buNone/>
              <a:defRPr b="1" sz="1000">
                <a:latin typeface="Arimo"/>
                <a:ea typeface="Arimo"/>
                <a:cs typeface="Arimo"/>
                <a:sym typeface="Arimo"/>
              </a:defRPr>
            </a:lvl6pPr>
            <a:lvl7pPr lvl="6">
              <a:lnSpc>
                <a:spcPct val="115000"/>
              </a:lnSpc>
              <a:spcBef>
                <a:spcPts val="0"/>
              </a:spcBef>
              <a:spcAft>
                <a:spcPts val="0"/>
              </a:spcAft>
              <a:buNone/>
              <a:defRPr b="1" sz="1000">
                <a:latin typeface="Arimo"/>
                <a:ea typeface="Arimo"/>
                <a:cs typeface="Arimo"/>
                <a:sym typeface="Arimo"/>
              </a:defRPr>
            </a:lvl7pPr>
            <a:lvl8pPr lvl="7">
              <a:lnSpc>
                <a:spcPct val="115000"/>
              </a:lnSpc>
              <a:spcBef>
                <a:spcPts val="0"/>
              </a:spcBef>
              <a:spcAft>
                <a:spcPts val="0"/>
              </a:spcAft>
              <a:buNone/>
              <a:defRPr b="1" sz="1000">
                <a:latin typeface="Arimo"/>
                <a:ea typeface="Arimo"/>
                <a:cs typeface="Arimo"/>
                <a:sym typeface="Arimo"/>
              </a:defRPr>
            </a:lvl8pPr>
            <a:lvl9pPr lvl="8">
              <a:lnSpc>
                <a:spcPct val="115000"/>
              </a:lnSpc>
              <a:spcBef>
                <a:spcPts val="0"/>
              </a:spcBef>
              <a:spcAft>
                <a:spcPts val="0"/>
              </a:spcAft>
              <a:buNone/>
              <a:defRPr b="1" sz="1000">
                <a:latin typeface="Arimo"/>
                <a:ea typeface="Arimo"/>
                <a:cs typeface="Arimo"/>
                <a:sym typeface="Arimo"/>
              </a:defRPr>
            </a:lvl9pPr>
          </a:lstStyle>
          <a:p/>
        </p:txBody>
      </p:sp>
      <p:sp>
        <p:nvSpPr>
          <p:cNvPr id="52" name="Google Shape;52;p5"/>
          <p:cNvSpPr txBox="1"/>
          <p:nvPr>
            <p:ph idx="2" type="subTitle"/>
          </p:nvPr>
        </p:nvSpPr>
        <p:spPr>
          <a:xfrm>
            <a:off x="2167325" y="2908400"/>
            <a:ext cx="1337400" cy="3909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lnSpc>
                <a:spcPct val="115000"/>
              </a:lnSpc>
              <a:spcBef>
                <a:spcPts val="0"/>
              </a:spcBef>
              <a:spcAft>
                <a:spcPts val="0"/>
              </a:spcAft>
              <a:buNone/>
              <a:defRPr b="1" sz="1000">
                <a:latin typeface="Arimo"/>
                <a:ea typeface="Arimo"/>
                <a:cs typeface="Arimo"/>
                <a:sym typeface="Arimo"/>
              </a:defRPr>
            </a:lvl2pPr>
            <a:lvl3pPr lvl="2">
              <a:lnSpc>
                <a:spcPct val="115000"/>
              </a:lnSpc>
              <a:spcBef>
                <a:spcPts val="0"/>
              </a:spcBef>
              <a:spcAft>
                <a:spcPts val="0"/>
              </a:spcAft>
              <a:buNone/>
              <a:defRPr b="1" sz="1000">
                <a:latin typeface="Arimo"/>
                <a:ea typeface="Arimo"/>
                <a:cs typeface="Arimo"/>
                <a:sym typeface="Arimo"/>
              </a:defRPr>
            </a:lvl3pPr>
            <a:lvl4pPr lvl="3">
              <a:lnSpc>
                <a:spcPct val="115000"/>
              </a:lnSpc>
              <a:spcBef>
                <a:spcPts val="0"/>
              </a:spcBef>
              <a:spcAft>
                <a:spcPts val="0"/>
              </a:spcAft>
              <a:buNone/>
              <a:defRPr b="1" sz="1000">
                <a:latin typeface="Arimo"/>
                <a:ea typeface="Arimo"/>
                <a:cs typeface="Arimo"/>
                <a:sym typeface="Arimo"/>
              </a:defRPr>
            </a:lvl4pPr>
            <a:lvl5pPr lvl="4">
              <a:lnSpc>
                <a:spcPct val="115000"/>
              </a:lnSpc>
              <a:spcBef>
                <a:spcPts val="0"/>
              </a:spcBef>
              <a:spcAft>
                <a:spcPts val="0"/>
              </a:spcAft>
              <a:buNone/>
              <a:defRPr b="1" sz="1000">
                <a:latin typeface="Arimo"/>
                <a:ea typeface="Arimo"/>
                <a:cs typeface="Arimo"/>
                <a:sym typeface="Arimo"/>
              </a:defRPr>
            </a:lvl5pPr>
            <a:lvl6pPr lvl="5">
              <a:lnSpc>
                <a:spcPct val="115000"/>
              </a:lnSpc>
              <a:spcBef>
                <a:spcPts val="0"/>
              </a:spcBef>
              <a:spcAft>
                <a:spcPts val="0"/>
              </a:spcAft>
              <a:buNone/>
              <a:defRPr b="1" sz="1000">
                <a:latin typeface="Arimo"/>
                <a:ea typeface="Arimo"/>
                <a:cs typeface="Arimo"/>
                <a:sym typeface="Arimo"/>
              </a:defRPr>
            </a:lvl6pPr>
            <a:lvl7pPr lvl="6">
              <a:lnSpc>
                <a:spcPct val="115000"/>
              </a:lnSpc>
              <a:spcBef>
                <a:spcPts val="0"/>
              </a:spcBef>
              <a:spcAft>
                <a:spcPts val="0"/>
              </a:spcAft>
              <a:buNone/>
              <a:defRPr b="1" sz="1000">
                <a:latin typeface="Arimo"/>
                <a:ea typeface="Arimo"/>
                <a:cs typeface="Arimo"/>
                <a:sym typeface="Arimo"/>
              </a:defRPr>
            </a:lvl7pPr>
            <a:lvl8pPr lvl="7">
              <a:lnSpc>
                <a:spcPct val="115000"/>
              </a:lnSpc>
              <a:spcBef>
                <a:spcPts val="0"/>
              </a:spcBef>
              <a:spcAft>
                <a:spcPts val="0"/>
              </a:spcAft>
              <a:buNone/>
              <a:defRPr b="1" sz="1000">
                <a:latin typeface="Arimo"/>
                <a:ea typeface="Arimo"/>
                <a:cs typeface="Arimo"/>
                <a:sym typeface="Arimo"/>
              </a:defRPr>
            </a:lvl8pPr>
            <a:lvl9pPr lvl="8">
              <a:lnSpc>
                <a:spcPct val="115000"/>
              </a:lnSpc>
              <a:spcBef>
                <a:spcPts val="0"/>
              </a:spcBef>
              <a:spcAft>
                <a:spcPts val="0"/>
              </a:spcAft>
              <a:buNone/>
              <a:defRPr b="1" sz="1000">
                <a:latin typeface="Arimo"/>
                <a:ea typeface="Arimo"/>
                <a:cs typeface="Arimo"/>
                <a:sym typeface="Arimo"/>
              </a:defRPr>
            </a:lvl9pPr>
          </a:lstStyle>
          <a:p/>
        </p:txBody>
      </p:sp>
      <p:sp>
        <p:nvSpPr>
          <p:cNvPr id="53" name="Google Shape;53;p5"/>
          <p:cNvSpPr txBox="1"/>
          <p:nvPr>
            <p:ph idx="3" type="subTitle"/>
          </p:nvPr>
        </p:nvSpPr>
        <p:spPr>
          <a:xfrm>
            <a:off x="3905470" y="2908400"/>
            <a:ext cx="1337400" cy="3909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lnSpc>
                <a:spcPct val="115000"/>
              </a:lnSpc>
              <a:spcBef>
                <a:spcPts val="0"/>
              </a:spcBef>
              <a:spcAft>
                <a:spcPts val="0"/>
              </a:spcAft>
              <a:buNone/>
              <a:defRPr b="1" sz="1000">
                <a:latin typeface="Arimo"/>
                <a:ea typeface="Arimo"/>
                <a:cs typeface="Arimo"/>
                <a:sym typeface="Arimo"/>
              </a:defRPr>
            </a:lvl2pPr>
            <a:lvl3pPr lvl="2">
              <a:lnSpc>
                <a:spcPct val="115000"/>
              </a:lnSpc>
              <a:spcBef>
                <a:spcPts val="0"/>
              </a:spcBef>
              <a:spcAft>
                <a:spcPts val="0"/>
              </a:spcAft>
              <a:buNone/>
              <a:defRPr b="1" sz="1000">
                <a:latin typeface="Arimo"/>
                <a:ea typeface="Arimo"/>
                <a:cs typeface="Arimo"/>
                <a:sym typeface="Arimo"/>
              </a:defRPr>
            </a:lvl3pPr>
            <a:lvl4pPr lvl="3">
              <a:lnSpc>
                <a:spcPct val="115000"/>
              </a:lnSpc>
              <a:spcBef>
                <a:spcPts val="0"/>
              </a:spcBef>
              <a:spcAft>
                <a:spcPts val="0"/>
              </a:spcAft>
              <a:buNone/>
              <a:defRPr b="1" sz="1000">
                <a:latin typeface="Arimo"/>
                <a:ea typeface="Arimo"/>
                <a:cs typeface="Arimo"/>
                <a:sym typeface="Arimo"/>
              </a:defRPr>
            </a:lvl4pPr>
            <a:lvl5pPr lvl="4">
              <a:lnSpc>
                <a:spcPct val="115000"/>
              </a:lnSpc>
              <a:spcBef>
                <a:spcPts val="0"/>
              </a:spcBef>
              <a:spcAft>
                <a:spcPts val="0"/>
              </a:spcAft>
              <a:buNone/>
              <a:defRPr b="1" sz="1000">
                <a:latin typeface="Arimo"/>
                <a:ea typeface="Arimo"/>
                <a:cs typeface="Arimo"/>
                <a:sym typeface="Arimo"/>
              </a:defRPr>
            </a:lvl5pPr>
            <a:lvl6pPr lvl="5">
              <a:lnSpc>
                <a:spcPct val="115000"/>
              </a:lnSpc>
              <a:spcBef>
                <a:spcPts val="0"/>
              </a:spcBef>
              <a:spcAft>
                <a:spcPts val="0"/>
              </a:spcAft>
              <a:buNone/>
              <a:defRPr b="1" sz="1000">
                <a:latin typeface="Arimo"/>
                <a:ea typeface="Arimo"/>
                <a:cs typeface="Arimo"/>
                <a:sym typeface="Arimo"/>
              </a:defRPr>
            </a:lvl6pPr>
            <a:lvl7pPr lvl="6">
              <a:lnSpc>
                <a:spcPct val="115000"/>
              </a:lnSpc>
              <a:spcBef>
                <a:spcPts val="0"/>
              </a:spcBef>
              <a:spcAft>
                <a:spcPts val="0"/>
              </a:spcAft>
              <a:buNone/>
              <a:defRPr b="1" sz="1000">
                <a:latin typeface="Arimo"/>
                <a:ea typeface="Arimo"/>
                <a:cs typeface="Arimo"/>
                <a:sym typeface="Arimo"/>
              </a:defRPr>
            </a:lvl7pPr>
            <a:lvl8pPr lvl="7">
              <a:lnSpc>
                <a:spcPct val="115000"/>
              </a:lnSpc>
              <a:spcBef>
                <a:spcPts val="0"/>
              </a:spcBef>
              <a:spcAft>
                <a:spcPts val="0"/>
              </a:spcAft>
              <a:buNone/>
              <a:defRPr b="1" sz="1000">
                <a:latin typeface="Arimo"/>
                <a:ea typeface="Arimo"/>
                <a:cs typeface="Arimo"/>
                <a:sym typeface="Arimo"/>
              </a:defRPr>
            </a:lvl8pPr>
            <a:lvl9pPr lvl="8">
              <a:lnSpc>
                <a:spcPct val="115000"/>
              </a:lnSpc>
              <a:spcBef>
                <a:spcPts val="0"/>
              </a:spcBef>
              <a:spcAft>
                <a:spcPts val="0"/>
              </a:spcAft>
              <a:buNone/>
              <a:defRPr b="1" sz="1000">
                <a:latin typeface="Arimo"/>
                <a:ea typeface="Arimo"/>
                <a:cs typeface="Arimo"/>
                <a:sym typeface="Arimo"/>
              </a:defRPr>
            </a:lvl9pPr>
          </a:lstStyle>
          <a:p/>
        </p:txBody>
      </p:sp>
      <p:sp>
        <p:nvSpPr>
          <p:cNvPr id="54" name="Google Shape;54;p5"/>
          <p:cNvSpPr txBox="1"/>
          <p:nvPr>
            <p:ph idx="4" type="subTitle"/>
          </p:nvPr>
        </p:nvSpPr>
        <p:spPr>
          <a:xfrm>
            <a:off x="5652384" y="2908400"/>
            <a:ext cx="1337400" cy="3909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lnSpc>
                <a:spcPct val="115000"/>
              </a:lnSpc>
              <a:spcBef>
                <a:spcPts val="0"/>
              </a:spcBef>
              <a:spcAft>
                <a:spcPts val="0"/>
              </a:spcAft>
              <a:buNone/>
              <a:defRPr b="1" sz="1000">
                <a:latin typeface="Arimo"/>
                <a:ea typeface="Arimo"/>
                <a:cs typeface="Arimo"/>
                <a:sym typeface="Arimo"/>
              </a:defRPr>
            </a:lvl2pPr>
            <a:lvl3pPr lvl="2">
              <a:lnSpc>
                <a:spcPct val="115000"/>
              </a:lnSpc>
              <a:spcBef>
                <a:spcPts val="0"/>
              </a:spcBef>
              <a:spcAft>
                <a:spcPts val="0"/>
              </a:spcAft>
              <a:buNone/>
              <a:defRPr b="1" sz="1000">
                <a:latin typeface="Arimo"/>
                <a:ea typeface="Arimo"/>
                <a:cs typeface="Arimo"/>
                <a:sym typeface="Arimo"/>
              </a:defRPr>
            </a:lvl3pPr>
            <a:lvl4pPr lvl="3">
              <a:lnSpc>
                <a:spcPct val="115000"/>
              </a:lnSpc>
              <a:spcBef>
                <a:spcPts val="0"/>
              </a:spcBef>
              <a:spcAft>
                <a:spcPts val="0"/>
              </a:spcAft>
              <a:buNone/>
              <a:defRPr b="1" sz="1000">
                <a:latin typeface="Arimo"/>
                <a:ea typeface="Arimo"/>
                <a:cs typeface="Arimo"/>
                <a:sym typeface="Arimo"/>
              </a:defRPr>
            </a:lvl4pPr>
            <a:lvl5pPr lvl="4">
              <a:lnSpc>
                <a:spcPct val="115000"/>
              </a:lnSpc>
              <a:spcBef>
                <a:spcPts val="0"/>
              </a:spcBef>
              <a:spcAft>
                <a:spcPts val="0"/>
              </a:spcAft>
              <a:buNone/>
              <a:defRPr b="1" sz="1000">
                <a:latin typeface="Arimo"/>
                <a:ea typeface="Arimo"/>
                <a:cs typeface="Arimo"/>
                <a:sym typeface="Arimo"/>
              </a:defRPr>
            </a:lvl5pPr>
            <a:lvl6pPr lvl="5">
              <a:lnSpc>
                <a:spcPct val="115000"/>
              </a:lnSpc>
              <a:spcBef>
                <a:spcPts val="0"/>
              </a:spcBef>
              <a:spcAft>
                <a:spcPts val="0"/>
              </a:spcAft>
              <a:buNone/>
              <a:defRPr b="1" sz="1000">
                <a:latin typeface="Arimo"/>
                <a:ea typeface="Arimo"/>
                <a:cs typeface="Arimo"/>
                <a:sym typeface="Arimo"/>
              </a:defRPr>
            </a:lvl6pPr>
            <a:lvl7pPr lvl="6">
              <a:lnSpc>
                <a:spcPct val="115000"/>
              </a:lnSpc>
              <a:spcBef>
                <a:spcPts val="0"/>
              </a:spcBef>
              <a:spcAft>
                <a:spcPts val="0"/>
              </a:spcAft>
              <a:buNone/>
              <a:defRPr b="1" sz="1000">
                <a:latin typeface="Arimo"/>
                <a:ea typeface="Arimo"/>
                <a:cs typeface="Arimo"/>
                <a:sym typeface="Arimo"/>
              </a:defRPr>
            </a:lvl7pPr>
            <a:lvl8pPr lvl="7">
              <a:lnSpc>
                <a:spcPct val="115000"/>
              </a:lnSpc>
              <a:spcBef>
                <a:spcPts val="0"/>
              </a:spcBef>
              <a:spcAft>
                <a:spcPts val="0"/>
              </a:spcAft>
              <a:buNone/>
              <a:defRPr b="1" sz="1000">
                <a:latin typeface="Arimo"/>
                <a:ea typeface="Arimo"/>
                <a:cs typeface="Arimo"/>
                <a:sym typeface="Arimo"/>
              </a:defRPr>
            </a:lvl8pPr>
            <a:lvl9pPr lvl="8">
              <a:lnSpc>
                <a:spcPct val="115000"/>
              </a:lnSpc>
              <a:spcBef>
                <a:spcPts val="0"/>
              </a:spcBef>
              <a:spcAft>
                <a:spcPts val="0"/>
              </a:spcAft>
              <a:buNone/>
              <a:defRPr b="1" sz="1000">
                <a:latin typeface="Arimo"/>
                <a:ea typeface="Arimo"/>
                <a:cs typeface="Arimo"/>
                <a:sym typeface="Arimo"/>
              </a:defRPr>
            </a:lvl9pPr>
          </a:lstStyle>
          <a:p/>
        </p:txBody>
      </p:sp>
      <p:sp>
        <p:nvSpPr>
          <p:cNvPr id="55" name="Google Shape;55;p5"/>
          <p:cNvSpPr txBox="1"/>
          <p:nvPr>
            <p:ph idx="5" type="subTitle"/>
          </p:nvPr>
        </p:nvSpPr>
        <p:spPr>
          <a:xfrm>
            <a:off x="7392630" y="2908400"/>
            <a:ext cx="1337400" cy="390900"/>
          </a:xfrm>
          <a:prstGeom prst="rect">
            <a:avLst/>
          </a:prstGeom>
        </p:spPr>
        <p:txBody>
          <a:bodyPr anchorCtr="0" anchor="b" bIns="0" lIns="91425" spcFirstLastPara="1" rIns="91425" wrap="square" tIns="0">
            <a:noAutofit/>
          </a:bodyPr>
          <a:lstStyle>
            <a:lvl1pPr lvl="0">
              <a:spcBef>
                <a:spcPts val="0"/>
              </a:spcBef>
              <a:spcAft>
                <a:spcPts val="0"/>
              </a:spcAft>
              <a:buNone/>
              <a:defRPr>
                <a:latin typeface="Arimo"/>
                <a:ea typeface="Arimo"/>
                <a:cs typeface="Arimo"/>
                <a:sym typeface="Arimo"/>
              </a:defRPr>
            </a:lvl1pPr>
            <a:lvl2pPr lvl="1">
              <a:lnSpc>
                <a:spcPct val="115000"/>
              </a:lnSpc>
              <a:spcBef>
                <a:spcPts val="0"/>
              </a:spcBef>
              <a:spcAft>
                <a:spcPts val="0"/>
              </a:spcAft>
              <a:buNone/>
              <a:defRPr b="1" sz="1000">
                <a:latin typeface="Arimo"/>
                <a:ea typeface="Arimo"/>
                <a:cs typeface="Arimo"/>
                <a:sym typeface="Arimo"/>
              </a:defRPr>
            </a:lvl2pPr>
            <a:lvl3pPr lvl="2">
              <a:lnSpc>
                <a:spcPct val="115000"/>
              </a:lnSpc>
              <a:spcBef>
                <a:spcPts val="0"/>
              </a:spcBef>
              <a:spcAft>
                <a:spcPts val="0"/>
              </a:spcAft>
              <a:buNone/>
              <a:defRPr b="1" sz="1000">
                <a:latin typeface="Arimo"/>
                <a:ea typeface="Arimo"/>
                <a:cs typeface="Arimo"/>
                <a:sym typeface="Arimo"/>
              </a:defRPr>
            </a:lvl3pPr>
            <a:lvl4pPr lvl="3">
              <a:lnSpc>
                <a:spcPct val="115000"/>
              </a:lnSpc>
              <a:spcBef>
                <a:spcPts val="0"/>
              </a:spcBef>
              <a:spcAft>
                <a:spcPts val="0"/>
              </a:spcAft>
              <a:buNone/>
              <a:defRPr b="1" sz="1000">
                <a:latin typeface="Arimo"/>
                <a:ea typeface="Arimo"/>
                <a:cs typeface="Arimo"/>
                <a:sym typeface="Arimo"/>
              </a:defRPr>
            </a:lvl4pPr>
            <a:lvl5pPr lvl="4">
              <a:lnSpc>
                <a:spcPct val="115000"/>
              </a:lnSpc>
              <a:spcBef>
                <a:spcPts val="0"/>
              </a:spcBef>
              <a:spcAft>
                <a:spcPts val="0"/>
              </a:spcAft>
              <a:buNone/>
              <a:defRPr b="1" sz="1000">
                <a:latin typeface="Arimo"/>
                <a:ea typeface="Arimo"/>
                <a:cs typeface="Arimo"/>
                <a:sym typeface="Arimo"/>
              </a:defRPr>
            </a:lvl5pPr>
            <a:lvl6pPr lvl="5">
              <a:lnSpc>
                <a:spcPct val="115000"/>
              </a:lnSpc>
              <a:spcBef>
                <a:spcPts val="0"/>
              </a:spcBef>
              <a:spcAft>
                <a:spcPts val="0"/>
              </a:spcAft>
              <a:buNone/>
              <a:defRPr b="1" sz="1000">
                <a:latin typeface="Arimo"/>
                <a:ea typeface="Arimo"/>
                <a:cs typeface="Arimo"/>
                <a:sym typeface="Arimo"/>
              </a:defRPr>
            </a:lvl6pPr>
            <a:lvl7pPr lvl="6">
              <a:lnSpc>
                <a:spcPct val="115000"/>
              </a:lnSpc>
              <a:spcBef>
                <a:spcPts val="0"/>
              </a:spcBef>
              <a:spcAft>
                <a:spcPts val="0"/>
              </a:spcAft>
              <a:buNone/>
              <a:defRPr b="1" sz="1000">
                <a:latin typeface="Arimo"/>
                <a:ea typeface="Arimo"/>
                <a:cs typeface="Arimo"/>
                <a:sym typeface="Arimo"/>
              </a:defRPr>
            </a:lvl7pPr>
            <a:lvl8pPr lvl="7">
              <a:lnSpc>
                <a:spcPct val="115000"/>
              </a:lnSpc>
              <a:spcBef>
                <a:spcPts val="0"/>
              </a:spcBef>
              <a:spcAft>
                <a:spcPts val="0"/>
              </a:spcAft>
              <a:buNone/>
              <a:defRPr b="1" sz="1000">
                <a:latin typeface="Arimo"/>
                <a:ea typeface="Arimo"/>
                <a:cs typeface="Arimo"/>
                <a:sym typeface="Arimo"/>
              </a:defRPr>
            </a:lvl8pPr>
            <a:lvl9pPr lvl="8">
              <a:lnSpc>
                <a:spcPct val="115000"/>
              </a:lnSpc>
              <a:spcBef>
                <a:spcPts val="0"/>
              </a:spcBef>
              <a:spcAft>
                <a:spcPts val="0"/>
              </a:spcAft>
              <a:buNone/>
              <a:defRPr b="1" sz="1000">
                <a:latin typeface="Arimo"/>
                <a:ea typeface="Arimo"/>
                <a:cs typeface="Arimo"/>
                <a:sym typeface="Arimo"/>
              </a:defRPr>
            </a:lvl9pPr>
          </a:lstStyle>
          <a:p/>
        </p:txBody>
      </p:sp>
      <p:sp>
        <p:nvSpPr>
          <p:cNvPr id="56" name="Google Shape;56;p5"/>
          <p:cNvSpPr txBox="1"/>
          <p:nvPr>
            <p:ph idx="6" type="body"/>
          </p:nvPr>
        </p:nvSpPr>
        <p:spPr>
          <a:xfrm>
            <a:off x="417811" y="3433000"/>
            <a:ext cx="1337400" cy="1176900"/>
          </a:xfrm>
          <a:prstGeom prst="rect">
            <a:avLst/>
          </a:prstGeom>
        </p:spPr>
        <p:txBody>
          <a:bodyPr anchorCtr="0" anchor="t" bIns="0" lIns="0" spcFirstLastPara="1" rIns="0" wrap="square" tIns="0">
            <a:spAutoFit/>
          </a:bodyPr>
          <a:lstStyle>
            <a:lvl1pPr indent="-228600" lvl="0" marL="457200">
              <a:spcBef>
                <a:spcPts val="0"/>
              </a:spcBef>
              <a:spcAft>
                <a:spcPts val="0"/>
              </a:spcAft>
              <a:buNone/>
              <a:defRPr sz="900"/>
            </a:lvl1pPr>
            <a:lvl2pPr indent="-228600" lvl="1" marL="914400">
              <a:spcBef>
                <a:spcPts val="0"/>
              </a:spcBef>
              <a:spcAft>
                <a:spcPts val="0"/>
              </a:spcAft>
              <a:buNone/>
              <a:defRPr sz="900"/>
            </a:lvl2pPr>
            <a:lvl3pPr indent="-228600" lvl="2" marL="1371600">
              <a:spcBef>
                <a:spcPts val="0"/>
              </a:spcBef>
              <a:spcAft>
                <a:spcPts val="0"/>
              </a:spcAft>
              <a:buNone/>
              <a:defRPr sz="900"/>
            </a:lvl3pPr>
            <a:lvl4pPr indent="-228600" lvl="3" marL="1828800">
              <a:spcBef>
                <a:spcPts val="0"/>
              </a:spcBef>
              <a:spcAft>
                <a:spcPts val="0"/>
              </a:spcAft>
              <a:buNone/>
              <a:defRPr sz="900"/>
            </a:lvl4pPr>
            <a:lvl5pPr indent="-228600" lvl="4" marL="2286000">
              <a:spcBef>
                <a:spcPts val="0"/>
              </a:spcBef>
              <a:spcAft>
                <a:spcPts val="0"/>
              </a:spcAft>
              <a:buNone/>
              <a:defRPr sz="900"/>
            </a:lvl5pPr>
            <a:lvl6pPr indent="-228600" lvl="5" marL="2743200">
              <a:spcBef>
                <a:spcPts val="0"/>
              </a:spcBef>
              <a:spcAft>
                <a:spcPts val="0"/>
              </a:spcAft>
              <a:buNone/>
              <a:defRPr sz="900"/>
            </a:lvl6pPr>
            <a:lvl7pPr indent="-228600" lvl="6" marL="3200400">
              <a:spcBef>
                <a:spcPts val="0"/>
              </a:spcBef>
              <a:spcAft>
                <a:spcPts val="0"/>
              </a:spcAft>
              <a:buNone/>
              <a:defRPr sz="900"/>
            </a:lvl7pPr>
            <a:lvl8pPr indent="-228600" lvl="7" marL="3657600">
              <a:spcBef>
                <a:spcPts val="0"/>
              </a:spcBef>
              <a:spcAft>
                <a:spcPts val="0"/>
              </a:spcAft>
              <a:buNone/>
              <a:defRPr sz="900"/>
            </a:lvl8pPr>
            <a:lvl9pPr indent="-228600" lvl="8" marL="4114800">
              <a:spcBef>
                <a:spcPts val="0"/>
              </a:spcBef>
              <a:spcAft>
                <a:spcPts val="0"/>
              </a:spcAft>
              <a:buNone/>
              <a:defRPr sz="900"/>
            </a:lvl9pPr>
          </a:lstStyle>
          <a:p/>
        </p:txBody>
      </p:sp>
      <p:sp>
        <p:nvSpPr>
          <p:cNvPr id="57" name="Google Shape;57;p5"/>
          <p:cNvSpPr txBox="1"/>
          <p:nvPr>
            <p:ph idx="7" type="body"/>
          </p:nvPr>
        </p:nvSpPr>
        <p:spPr>
          <a:xfrm>
            <a:off x="2167325" y="3433000"/>
            <a:ext cx="1337400" cy="1176900"/>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None/>
              <a:defRPr sz="900"/>
            </a:lvl1pPr>
            <a:lvl2pPr indent="-228600" lvl="1" marL="914400">
              <a:spcBef>
                <a:spcPts val="0"/>
              </a:spcBef>
              <a:spcAft>
                <a:spcPts val="0"/>
              </a:spcAft>
              <a:buNone/>
              <a:defRPr sz="900"/>
            </a:lvl2pPr>
            <a:lvl3pPr indent="-228600" lvl="2" marL="1371600">
              <a:spcBef>
                <a:spcPts val="0"/>
              </a:spcBef>
              <a:spcAft>
                <a:spcPts val="0"/>
              </a:spcAft>
              <a:buNone/>
              <a:defRPr sz="900"/>
            </a:lvl3pPr>
            <a:lvl4pPr indent="-228600" lvl="3" marL="1828800">
              <a:spcBef>
                <a:spcPts val="0"/>
              </a:spcBef>
              <a:spcAft>
                <a:spcPts val="0"/>
              </a:spcAft>
              <a:buNone/>
              <a:defRPr sz="900"/>
            </a:lvl4pPr>
            <a:lvl5pPr indent="-228600" lvl="4" marL="2286000">
              <a:spcBef>
                <a:spcPts val="0"/>
              </a:spcBef>
              <a:spcAft>
                <a:spcPts val="0"/>
              </a:spcAft>
              <a:buNone/>
              <a:defRPr sz="900"/>
            </a:lvl5pPr>
            <a:lvl6pPr indent="-228600" lvl="5" marL="2743200">
              <a:spcBef>
                <a:spcPts val="0"/>
              </a:spcBef>
              <a:spcAft>
                <a:spcPts val="0"/>
              </a:spcAft>
              <a:buNone/>
              <a:defRPr sz="900"/>
            </a:lvl6pPr>
            <a:lvl7pPr indent="-228600" lvl="6" marL="3200400">
              <a:spcBef>
                <a:spcPts val="0"/>
              </a:spcBef>
              <a:spcAft>
                <a:spcPts val="0"/>
              </a:spcAft>
              <a:buNone/>
              <a:defRPr sz="900"/>
            </a:lvl7pPr>
            <a:lvl8pPr indent="-228600" lvl="7" marL="3657600">
              <a:spcBef>
                <a:spcPts val="0"/>
              </a:spcBef>
              <a:spcAft>
                <a:spcPts val="0"/>
              </a:spcAft>
              <a:buNone/>
              <a:defRPr sz="900"/>
            </a:lvl8pPr>
            <a:lvl9pPr indent="-228600" lvl="8" marL="4114800">
              <a:spcBef>
                <a:spcPts val="0"/>
              </a:spcBef>
              <a:spcAft>
                <a:spcPts val="0"/>
              </a:spcAft>
              <a:buNone/>
              <a:defRPr sz="900"/>
            </a:lvl9pPr>
          </a:lstStyle>
          <a:p/>
        </p:txBody>
      </p:sp>
      <p:sp>
        <p:nvSpPr>
          <p:cNvPr id="58" name="Google Shape;58;p5"/>
          <p:cNvSpPr txBox="1"/>
          <p:nvPr>
            <p:ph idx="8" type="body"/>
          </p:nvPr>
        </p:nvSpPr>
        <p:spPr>
          <a:xfrm>
            <a:off x="3903300" y="3433000"/>
            <a:ext cx="1337400" cy="1176900"/>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None/>
              <a:defRPr sz="900"/>
            </a:lvl1pPr>
            <a:lvl2pPr indent="-228600" lvl="1" marL="914400">
              <a:spcBef>
                <a:spcPts val="0"/>
              </a:spcBef>
              <a:spcAft>
                <a:spcPts val="0"/>
              </a:spcAft>
              <a:buNone/>
              <a:defRPr sz="900"/>
            </a:lvl2pPr>
            <a:lvl3pPr indent="-228600" lvl="2" marL="1371600">
              <a:spcBef>
                <a:spcPts val="0"/>
              </a:spcBef>
              <a:spcAft>
                <a:spcPts val="0"/>
              </a:spcAft>
              <a:buNone/>
              <a:defRPr sz="900"/>
            </a:lvl3pPr>
            <a:lvl4pPr indent="-228600" lvl="3" marL="1828800">
              <a:spcBef>
                <a:spcPts val="0"/>
              </a:spcBef>
              <a:spcAft>
                <a:spcPts val="0"/>
              </a:spcAft>
              <a:buNone/>
              <a:defRPr sz="900"/>
            </a:lvl4pPr>
            <a:lvl5pPr indent="-228600" lvl="4" marL="2286000">
              <a:spcBef>
                <a:spcPts val="0"/>
              </a:spcBef>
              <a:spcAft>
                <a:spcPts val="0"/>
              </a:spcAft>
              <a:buNone/>
              <a:defRPr sz="900"/>
            </a:lvl5pPr>
            <a:lvl6pPr indent="-228600" lvl="5" marL="2743200">
              <a:spcBef>
                <a:spcPts val="0"/>
              </a:spcBef>
              <a:spcAft>
                <a:spcPts val="0"/>
              </a:spcAft>
              <a:buNone/>
              <a:defRPr sz="900"/>
            </a:lvl6pPr>
            <a:lvl7pPr indent="-228600" lvl="6" marL="3200400">
              <a:spcBef>
                <a:spcPts val="0"/>
              </a:spcBef>
              <a:spcAft>
                <a:spcPts val="0"/>
              </a:spcAft>
              <a:buNone/>
              <a:defRPr sz="900"/>
            </a:lvl7pPr>
            <a:lvl8pPr indent="-228600" lvl="7" marL="3657600">
              <a:spcBef>
                <a:spcPts val="0"/>
              </a:spcBef>
              <a:spcAft>
                <a:spcPts val="0"/>
              </a:spcAft>
              <a:buNone/>
              <a:defRPr sz="900"/>
            </a:lvl8pPr>
            <a:lvl9pPr indent="-228600" lvl="8" marL="4114800">
              <a:spcBef>
                <a:spcPts val="0"/>
              </a:spcBef>
              <a:spcAft>
                <a:spcPts val="0"/>
              </a:spcAft>
              <a:buNone/>
              <a:defRPr sz="900"/>
            </a:lvl9pPr>
          </a:lstStyle>
          <a:p/>
        </p:txBody>
      </p:sp>
      <p:sp>
        <p:nvSpPr>
          <p:cNvPr id="59" name="Google Shape;59;p5"/>
          <p:cNvSpPr txBox="1"/>
          <p:nvPr>
            <p:ph idx="9" type="body"/>
          </p:nvPr>
        </p:nvSpPr>
        <p:spPr>
          <a:xfrm>
            <a:off x="5648625" y="3433000"/>
            <a:ext cx="1337400" cy="1176900"/>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None/>
              <a:defRPr sz="900"/>
            </a:lvl1pPr>
            <a:lvl2pPr indent="-228600" lvl="1" marL="914400">
              <a:spcBef>
                <a:spcPts val="0"/>
              </a:spcBef>
              <a:spcAft>
                <a:spcPts val="0"/>
              </a:spcAft>
              <a:buNone/>
              <a:defRPr sz="900"/>
            </a:lvl2pPr>
            <a:lvl3pPr indent="-228600" lvl="2" marL="1371600">
              <a:spcBef>
                <a:spcPts val="0"/>
              </a:spcBef>
              <a:spcAft>
                <a:spcPts val="0"/>
              </a:spcAft>
              <a:buNone/>
              <a:defRPr sz="900"/>
            </a:lvl3pPr>
            <a:lvl4pPr indent="-228600" lvl="3" marL="1828800">
              <a:spcBef>
                <a:spcPts val="0"/>
              </a:spcBef>
              <a:spcAft>
                <a:spcPts val="0"/>
              </a:spcAft>
              <a:buNone/>
              <a:defRPr sz="900"/>
            </a:lvl4pPr>
            <a:lvl5pPr indent="-228600" lvl="4" marL="2286000">
              <a:spcBef>
                <a:spcPts val="0"/>
              </a:spcBef>
              <a:spcAft>
                <a:spcPts val="0"/>
              </a:spcAft>
              <a:buNone/>
              <a:defRPr sz="900"/>
            </a:lvl5pPr>
            <a:lvl6pPr indent="-228600" lvl="5" marL="2743200">
              <a:spcBef>
                <a:spcPts val="0"/>
              </a:spcBef>
              <a:spcAft>
                <a:spcPts val="0"/>
              </a:spcAft>
              <a:buNone/>
              <a:defRPr sz="900"/>
            </a:lvl6pPr>
            <a:lvl7pPr indent="-228600" lvl="6" marL="3200400">
              <a:spcBef>
                <a:spcPts val="0"/>
              </a:spcBef>
              <a:spcAft>
                <a:spcPts val="0"/>
              </a:spcAft>
              <a:buNone/>
              <a:defRPr sz="900"/>
            </a:lvl7pPr>
            <a:lvl8pPr indent="-228600" lvl="7" marL="3657600">
              <a:spcBef>
                <a:spcPts val="0"/>
              </a:spcBef>
              <a:spcAft>
                <a:spcPts val="0"/>
              </a:spcAft>
              <a:buNone/>
              <a:defRPr sz="900"/>
            </a:lvl8pPr>
            <a:lvl9pPr indent="-228600" lvl="8" marL="4114800">
              <a:spcBef>
                <a:spcPts val="0"/>
              </a:spcBef>
              <a:spcAft>
                <a:spcPts val="0"/>
              </a:spcAft>
              <a:buNone/>
              <a:defRPr sz="900"/>
            </a:lvl9pPr>
          </a:lstStyle>
          <a:p/>
        </p:txBody>
      </p:sp>
      <p:sp>
        <p:nvSpPr>
          <p:cNvPr id="60" name="Google Shape;60;p5"/>
          <p:cNvSpPr txBox="1"/>
          <p:nvPr>
            <p:ph idx="13" type="body"/>
          </p:nvPr>
        </p:nvSpPr>
        <p:spPr>
          <a:xfrm>
            <a:off x="7385291" y="3433000"/>
            <a:ext cx="1337400" cy="1176900"/>
          </a:xfrm>
          <a:prstGeom prst="rect">
            <a:avLst/>
          </a:prstGeom>
        </p:spPr>
        <p:txBody>
          <a:bodyPr anchorCtr="0" anchor="t" bIns="91425" lIns="91425" spcFirstLastPara="1" rIns="91425" wrap="square" tIns="91425">
            <a:spAutoFit/>
          </a:bodyPr>
          <a:lstStyle>
            <a:lvl1pPr indent="-228600" lvl="0" marL="457200">
              <a:spcBef>
                <a:spcPts val="0"/>
              </a:spcBef>
              <a:spcAft>
                <a:spcPts val="0"/>
              </a:spcAft>
              <a:buNone/>
              <a:defRPr sz="900"/>
            </a:lvl1pPr>
            <a:lvl2pPr indent="-228600" lvl="1" marL="914400">
              <a:spcBef>
                <a:spcPts val="0"/>
              </a:spcBef>
              <a:spcAft>
                <a:spcPts val="0"/>
              </a:spcAft>
              <a:buNone/>
              <a:defRPr sz="900"/>
            </a:lvl2pPr>
            <a:lvl3pPr indent="-228600" lvl="2" marL="1371600">
              <a:spcBef>
                <a:spcPts val="0"/>
              </a:spcBef>
              <a:spcAft>
                <a:spcPts val="0"/>
              </a:spcAft>
              <a:buNone/>
              <a:defRPr sz="900"/>
            </a:lvl3pPr>
            <a:lvl4pPr indent="-228600" lvl="3" marL="1828800">
              <a:spcBef>
                <a:spcPts val="0"/>
              </a:spcBef>
              <a:spcAft>
                <a:spcPts val="0"/>
              </a:spcAft>
              <a:buNone/>
              <a:defRPr sz="900"/>
            </a:lvl4pPr>
            <a:lvl5pPr indent="-228600" lvl="4" marL="2286000">
              <a:spcBef>
                <a:spcPts val="0"/>
              </a:spcBef>
              <a:spcAft>
                <a:spcPts val="0"/>
              </a:spcAft>
              <a:buNone/>
              <a:defRPr sz="900"/>
            </a:lvl5pPr>
            <a:lvl6pPr indent="-228600" lvl="5" marL="2743200">
              <a:spcBef>
                <a:spcPts val="0"/>
              </a:spcBef>
              <a:spcAft>
                <a:spcPts val="0"/>
              </a:spcAft>
              <a:buNone/>
              <a:defRPr sz="900"/>
            </a:lvl6pPr>
            <a:lvl7pPr indent="-228600" lvl="6" marL="3200400">
              <a:spcBef>
                <a:spcPts val="0"/>
              </a:spcBef>
              <a:spcAft>
                <a:spcPts val="0"/>
              </a:spcAft>
              <a:buNone/>
              <a:defRPr sz="900"/>
            </a:lvl7pPr>
            <a:lvl8pPr indent="-228600" lvl="7" marL="3657600">
              <a:spcBef>
                <a:spcPts val="0"/>
              </a:spcBef>
              <a:spcAft>
                <a:spcPts val="0"/>
              </a:spcAft>
              <a:buNone/>
              <a:defRPr sz="900"/>
            </a:lvl8pPr>
            <a:lvl9pPr indent="-228600" lvl="8" marL="4114800">
              <a:spcBef>
                <a:spcPts val="0"/>
              </a:spcBef>
              <a:spcAft>
                <a:spcPts val="0"/>
              </a:spcAft>
              <a:buNone/>
              <a:defRPr sz="900"/>
            </a:lvl9pPr>
          </a:lstStyle>
          <a:p/>
        </p:txBody>
      </p:sp>
      <p:sp>
        <p:nvSpPr>
          <p:cNvPr id="61" name="Google Shape;61;p5"/>
          <p:cNvSpPr txBox="1"/>
          <p:nvPr>
            <p:ph idx="14"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62" name="Google Shape;62;p5"/>
          <p:cNvSpPr txBox="1"/>
          <p:nvPr>
            <p:ph idx="15"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63" name="Google Shape;63;p5"/>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64" name="Google Shape;64;p5"/>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324" name="Shape 324"/>
        <p:cNvGrpSpPr/>
        <p:nvPr/>
      </p:nvGrpSpPr>
      <p:grpSpPr>
        <a:xfrm>
          <a:off x="0" y="0"/>
          <a:ext cx="0" cy="0"/>
          <a:chOff x="0" y="0"/>
          <a:chExt cx="0" cy="0"/>
        </a:xfrm>
      </p:grpSpPr>
      <p:sp>
        <p:nvSpPr>
          <p:cNvPr id="325" name="Google Shape;325;p41"/>
          <p:cNvSpPr txBox="1"/>
          <p:nvPr>
            <p:ph idx="1" type="body"/>
          </p:nvPr>
        </p:nvSpPr>
        <p:spPr>
          <a:xfrm>
            <a:off x="311700" y="3911700"/>
            <a:ext cx="2627100" cy="10185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26" name="Google Shape;326;p41"/>
          <p:cNvSpPr/>
          <p:nvPr>
            <p:ph idx="2" type="pic"/>
          </p:nvPr>
        </p:nvSpPr>
        <p:spPr>
          <a:xfrm>
            <a:off x="6205225" y="1128325"/>
            <a:ext cx="2627100" cy="2273100"/>
          </a:xfrm>
          <a:prstGeom prst="rect">
            <a:avLst/>
          </a:prstGeom>
          <a:noFill/>
          <a:ln>
            <a:noFill/>
          </a:ln>
        </p:spPr>
      </p:sp>
      <p:sp>
        <p:nvSpPr>
          <p:cNvPr id="327" name="Google Shape;327;p41"/>
          <p:cNvSpPr/>
          <p:nvPr>
            <p:ph idx="3" type="pic"/>
          </p:nvPr>
        </p:nvSpPr>
        <p:spPr>
          <a:xfrm>
            <a:off x="311725" y="1128325"/>
            <a:ext cx="2627100" cy="2273100"/>
          </a:xfrm>
          <a:prstGeom prst="rect">
            <a:avLst/>
          </a:prstGeom>
          <a:noFill/>
          <a:ln>
            <a:noFill/>
          </a:ln>
        </p:spPr>
      </p:sp>
      <p:sp>
        <p:nvSpPr>
          <p:cNvPr id="328" name="Google Shape;328;p41"/>
          <p:cNvSpPr txBox="1"/>
          <p:nvPr>
            <p:ph idx="4" type="body"/>
          </p:nvPr>
        </p:nvSpPr>
        <p:spPr>
          <a:xfrm>
            <a:off x="6205225" y="3911700"/>
            <a:ext cx="2627100" cy="10185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29" name="Google Shape;329;p41"/>
          <p:cNvSpPr/>
          <p:nvPr>
            <p:ph idx="5" type="pic"/>
          </p:nvPr>
        </p:nvSpPr>
        <p:spPr>
          <a:xfrm>
            <a:off x="3255250" y="1128325"/>
            <a:ext cx="2627100" cy="2273100"/>
          </a:xfrm>
          <a:prstGeom prst="rect">
            <a:avLst/>
          </a:prstGeom>
          <a:noFill/>
          <a:ln>
            <a:noFill/>
          </a:ln>
        </p:spPr>
      </p:sp>
      <p:sp>
        <p:nvSpPr>
          <p:cNvPr id="330" name="Google Shape;330;p41"/>
          <p:cNvSpPr txBox="1"/>
          <p:nvPr>
            <p:ph idx="6" type="body"/>
          </p:nvPr>
        </p:nvSpPr>
        <p:spPr>
          <a:xfrm>
            <a:off x="3255250" y="3911700"/>
            <a:ext cx="2627100" cy="10185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
        <p:nvSpPr>
          <p:cNvPr id="331" name="Google Shape;331;p41"/>
          <p:cNvSpPr txBox="1"/>
          <p:nvPr>
            <p:ph type="title"/>
          </p:nvPr>
        </p:nvSpPr>
        <p:spPr>
          <a:xfrm>
            <a:off x="311700" y="445025"/>
            <a:ext cx="8520600" cy="5727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32" name="Google Shape;332;p41"/>
          <p:cNvSpPr txBox="1"/>
          <p:nvPr>
            <p:ph idx="7" type="subTitle"/>
          </p:nvPr>
        </p:nvSpPr>
        <p:spPr>
          <a:xfrm>
            <a:off x="311725" y="3430500"/>
            <a:ext cx="2627100" cy="481200"/>
          </a:xfrm>
          <a:prstGeom prst="rect">
            <a:avLst/>
          </a:prstGeom>
        </p:spPr>
        <p:txBody>
          <a:bodyPr anchorCtr="0" anchor="t" bIns="91425" lIns="0"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33" name="Google Shape;333;p41"/>
          <p:cNvSpPr txBox="1"/>
          <p:nvPr>
            <p:ph idx="8" type="subTitle"/>
          </p:nvPr>
        </p:nvSpPr>
        <p:spPr>
          <a:xfrm>
            <a:off x="6205225" y="3430500"/>
            <a:ext cx="2627100" cy="481200"/>
          </a:xfrm>
          <a:prstGeom prst="rect">
            <a:avLst/>
          </a:prstGeom>
        </p:spPr>
        <p:txBody>
          <a:bodyPr anchorCtr="0" anchor="t" bIns="91425" lIns="0"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34" name="Google Shape;334;p41"/>
          <p:cNvSpPr txBox="1"/>
          <p:nvPr>
            <p:ph idx="9" type="subTitle"/>
          </p:nvPr>
        </p:nvSpPr>
        <p:spPr>
          <a:xfrm>
            <a:off x="3255250" y="3430500"/>
            <a:ext cx="2627100" cy="481200"/>
          </a:xfrm>
          <a:prstGeom prst="rect">
            <a:avLst/>
          </a:prstGeom>
        </p:spPr>
        <p:txBody>
          <a:bodyPr anchorCtr="0" anchor="t" bIns="91425" lIns="0"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335" name="Shape 335"/>
        <p:cNvGrpSpPr/>
        <p:nvPr/>
      </p:nvGrpSpPr>
      <p:grpSpPr>
        <a:xfrm>
          <a:off x="0" y="0"/>
          <a:ext cx="0" cy="0"/>
          <a:chOff x="0" y="0"/>
          <a:chExt cx="0" cy="0"/>
        </a:xfrm>
      </p:grpSpPr>
      <p:sp>
        <p:nvSpPr>
          <p:cNvPr id="336" name="Google Shape;336;p42"/>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337" name="Shape 337"/>
        <p:cNvGrpSpPr/>
        <p:nvPr/>
      </p:nvGrpSpPr>
      <p:grpSpPr>
        <a:xfrm>
          <a:off x="0" y="0"/>
          <a:ext cx="0" cy="0"/>
          <a:chOff x="0" y="0"/>
          <a:chExt cx="0" cy="0"/>
        </a:xfrm>
      </p:grpSpPr>
      <p:sp>
        <p:nvSpPr>
          <p:cNvPr id="338" name="Google Shape;338;p43"/>
          <p:cNvSpPr/>
          <p:nvPr>
            <p:ph idx="2" type="pic"/>
          </p:nvPr>
        </p:nvSpPr>
        <p:spPr>
          <a:xfrm>
            <a:off x="3389600" y="118913"/>
            <a:ext cx="1643700" cy="1535100"/>
          </a:xfrm>
          <a:prstGeom prst="rect">
            <a:avLst/>
          </a:prstGeom>
          <a:noFill/>
          <a:ln>
            <a:noFill/>
          </a:ln>
        </p:spPr>
      </p:sp>
      <p:sp>
        <p:nvSpPr>
          <p:cNvPr id="339" name="Google Shape;339;p43"/>
          <p:cNvSpPr/>
          <p:nvPr>
            <p:ph idx="3" type="pic"/>
          </p:nvPr>
        </p:nvSpPr>
        <p:spPr>
          <a:xfrm>
            <a:off x="5195935" y="118913"/>
            <a:ext cx="1643700" cy="1535100"/>
          </a:xfrm>
          <a:prstGeom prst="rect">
            <a:avLst/>
          </a:prstGeom>
          <a:noFill/>
          <a:ln>
            <a:noFill/>
          </a:ln>
        </p:spPr>
      </p:sp>
      <p:sp>
        <p:nvSpPr>
          <p:cNvPr id="340" name="Google Shape;340;p43"/>
          <p:cNvSpPr/>
          <p:nvPr>
            <p:ph idx="4" type="pic"/>
          </p:nvPr>
        </p:nvSpPr>
        <p:spPr>
          <a:xfrm>
            <a:off x="7002270" y="118913"/>
            <a:ext cx="1643700" cy="1535100"/>
          </a:xfrm>
          <a:prstGeom prst="rect">
            <a:avLst/>
          </a:prstGeom>
          <a:noFill/>
          <a:ln>
            <a:noFill/>
          </a:ln>
        </p:spPr>
      </p:sp>
      <p:sp>
        <p:nvSpPr>
          <p:cNvPr id="341" name="Google Shape;341;p43"/>
          <p:cNvSpPr/>
          <p:nvPr>
            <p:ph idx="5" type="pic"/>
          </p:nvPr>
        </p:nvSpPr>
        <p:spPr>
          <a:xfrm>
            <a:off x="3389588" y="1804212"/>
            <a:ext cx="1643700" cy="1535100"/>
          </a:xfrm>
          <a:prstGeom prst="rect">
            <a:avLst/>
          </a:prstGeom>
          <a:noFill/>
          <a:ln>
            <a:noFill/>
          </a:ln>
        </p:spPr>
      </p:sp>
      <p:sp>
        <p:nvSpPr>
          <p:cNvPr id="342" name="Google Shape;342;p43"/>
          <p:cNvSpPr/>
          <p:nvPr>
            <p:ph idx="6" type="pic"/>
          </p:nvPr>
        </p:nvSpPr>
        <p:spPr>
          <a:xfrm>
            <a:off x="5195922" y="1804212"/>
            <a:ext cx="1643700" cy="1535100"/>
          </a:xfrm>
          <a:prstGeom prst="rect">
            <a:avLst/>
          </a:prstGeom>
          <a:noFill/>
          <a:ln>
            <a:noFill/>
          </a:ln>
        </p:spPr>
      </p:sp>
      <p:sp>
        <p:nvSpPr>
          <p:cNvPr id="343" name="Google Shape;343;p43"/>
          <p:cNvSpPr/>
          <p:nvPr>
            <p:ph idx="7" type="pic"/>
          </p:nvPr>
        </p:nvSpPr>
        <p:spPr>
          <a:xfrm>
            <a:off x="7002257" y="1804212"/>
            <a:ext cx="1643700" cy="1535100"/>
          </a:xfrm>
          <a:prstGeom prst="rect">
            <a:avLst/>
          </a:prstGeom>
          <a:noFill/>
          <a:ln>
            <a:noFill/>
          </a:ln>
        </p:spPr>
      </p:sp>
      <p:sp>
        <p:nvSpPr>
          <p:cNvPr id="344" name="Google Shape;344;p43"/>
          <p:cNvSpPr txBox="1"/>
          <p:nvPr>
            <p:ph type="title"/>
          </p:nvPr>
        </p:nvSpPr>
        <p:spPr>
          <a:xfrm>
            <a:off x="351550" y="445025"/>
            <a:ext cx="2596800" cy="1706400"/>
          </a:xfrm>
          <a:prstGeom prst="rect">
            <a:avLst/>
          </a:prstGeom>
        </p:spPr>
        <p:txBody>
          <a:bodyPr anchorCtr="0" anchor="t" bIns="0" lIns="0" spcFirstLastPara="1" rIns="0" wrap="square" tIns="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45" name="Google Shape;345;p43"/>
          <p:cNvSpPr/>
          <p:nvPr>
            <p:ph idx="8" type="pic"/>
          </p:nvPr>
        </p:nvSpPr>
        <p:spPr>
          <a:xfrm>
            <a:off x="3389588" y="3489487"/>
            <a:ext cx="1643700" cy="1535100"/>
          </a:xfrm>
          <a:prstGeom prst="rect">
            <a:avLst/>
          </a:prstGeom>
          <a:noFill/>
          <a:ln>
            <a:noFill/>
          </a:ln>
        </p:spPr>
      </p:sp>
      <p:sp>
        <p:nvSpPr>
          <p:cNvPr id="346" name="Google Shape;346;p43"/>
          <p:cNvSpPr/>
          <p:nvPr>
            <p:ph idx="9" type="pic"/>
          </p:nvPr>
        </p:nvSpPr>
        <p:spPr>
          <a:xfrm>
            <a:off x="5195922" y="3489487"/>
            <a:ext cx="1643700" cy="1535100"/>
          </a:xfrm>
          <a:prstGeom prst="rect">
            <a:avLst/>
          </a:prstGeom>
          <a:noFill/>
          <a:ln>
            <a:noFill/>
          </a:ln>
        </p:spPr>
      </p:sp>
      <p:sp>
        <p:nvSpPr>
          <p:cNvPr id="347" name="Google Shape;347;p43"/>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 Alt 1">
  <p:cSld name="CUSTOM_25">
    <p:bg>
      <p:bgPr>
        <a:solidFill>
          <a:schemeClr val="accent5"/>
        </a:solidFill>
      </p:bgPr>
    </p:bg>
    <p:spTree>
      <p:nvGrpSpPr>
        <p:cNvPr id="65" name="Shape 65"/>
        <p:cNvGrpSpPr/>
        <p:nvPr/>
      </p:nvGrpSpPr>
      <p:grpSpPr>
        <a:xfrm>
          <a:off x="0" y="0"/>
          <a:ext cx="0" cy="0"/>
          <a:chOff x="0" y="0"/>
          <a:chExt cx="0" cy="0"/>
        </a:xfrm>
      </p:grpSpPr>
      <p:sp>
        <p:nvSpPr>
          <p:cNvPr id="66" name="Google Shape;66;p6"/>
          <p:cNvSpPr/>
          <p:nvPr>
            <p:ph idx="2" type="pic"/>
          </p:nvPr>
        </p:nvSpPr>
        <p:spPr>
          <a:xfrm>
            <a:off x="0" y="0"/>
            <a:ext cx="9144000" cy="5143500"/>
          </a:xfrm>
          <a:prstGeom prst="rect">
            <a:avLst/>
          </a:prstGeom>
          <a:noFill/>
          <a:ln>
            <a:noFill/>
          </a:ln>
        </p:spPr>
      </p:sp>
      <p:sp>
        <p:nvSpPr>
          <p:cNvPr id="67" name="Google Shape;67;p6"/>
          <p:cNvSpPr txBox="1"/>
          <p:nvPr/>
        </p:nvSpPr>
        <p:spPr>
          <a:xfrm>
            <a:off x="277500" y="277500"/>
            <a:ext cx="8589000" cy="1023600"/>
          </a:xfrm>
          <a:prstGeom prst="rect">
            <a:avLst/>
          </a:prstGeom>
          <a:noFill/>
          <a:ln>
            <a:noFill/>
          </a:ln>
        </p:spPr>
        <p:txBody>
          <a:bodyPr anchorCtr="0" anchor="t" bIns="0" lIns="0" spcFirstLastPara="1" rIns="0" wrap="square" tIns="91425">
            <a:noAutofit/>
          </a:bodyPr>
          <a:lstStyle/>
          <a:p>
            <a:pPr indent="0" lvl="0" marL="0" rtl="0" algn="l">
              <a:spcBef>
                <a:spcPts val="0"/>
              </a:spcBef>
              <a:spcAft>
                <a:spcPts val="0"/>
              </a:spcAft>
              <a:buNone/>
            </a:pPr>
            <a:r>
              <a:t/>
            </a:r>
            <a:endParaRPr sz="3000">
              <a:solidFill>
                <a:schemeClr val="dk1"/>
              </a:solidFill>
              <a:latin typeface="Arimo"/>
              <a:ea typeface="Arimo"/>
              <a:cs typeface="Arimo"/>
              <a:sym typeface="Arimo"/>
            </a:endParaRPr>
          </a:p>
        </p:txBody>
      </p:sp>
      <p:sp>
        <p:nvSpPr>
          <p:cNvPr id="68" name="Google Shape;68;p6"/>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69" name="Google Shape;69;p6"/>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SzPts val="800"/>
              <a:buFont typeface="Arimo"/>
              <a:buNone/>
              <a:defRPr sz="800">
                <a:latin typeface="Arimo"/>
                <a:ea typeface="Arimo"/>
                <a:cs typeface="Arimo"/>
                <a:sym typeface="Arimo"/>
              </a:defRPr>
            </a:lvl1pPr>
            <a:lvl2pPr lvl="1">
              <a:spcBef>
                <a:spcPts val="0"/>
              </a:spcBef>
              <a:spcAft>
                <a:spcPts val="0"/>
              </a:spcAft>
              <a:buSzPts val="1400"/>
              <a:buFont typeface="Arimo"/>
              <a:buNone/>
              <a:defRPr>
                <a:latin typeface="Arimo"/>
                <a:ea typeface="Arimo"/>
                <a:cs typeface="Arimo"/>
                <a:sym typeface="Arimo"/>
              </a:defRPr>
            </a:lvl2pPr>
            <a:lvl3pPr lvl="2">
              <a:spcBef>
                <a:spcPts val="0"/>
              </a:spcBef>
              <a:spcAft>
                <a:spcPts val="0"/>
              </a:spcAft>
              <a:buSzPts val="1400"/>
              <a:buFont typeface="Arimo"/>
              <a:buNone/>
              <a:defRPr>
                <a:latin typeface="Arimo"/>
                <a:ea typeface="Arimo"/>
                <a:cs typeface="Arimo"/>
                <a:sym typeface="Arimo"/>
              </a:defRPr>
            </a:lvl3pPr>
            <a:lvl4pPr lvl="3">
              <a:spcBef>
                <a:spcPts val="0"/>
              </a:spcBef>
              <a:spcAft>
                <a:spcPts val="0"/>
              </a:spcAft>
              <a:buSzPts val="1400"/>
              <a:buFont typeface="Arimo"/>
              <a:buNone/>
              <a:defRPr>
                <a:latin typeface="Arimo"/>
                <a:ea typeface="Arimo"/>
                <a:cs typeface="Arimo"/>
                <a:sym typeface="Arimo"/>
              </a:defRPr>
            </a:lvl4pPr>
            <a:lvl5pPr lvl="4">
              <a:spcBef>
                <a:spcPts val="0"/>
              </a:spcBef>
              <a:spcAft>
                <a:spcPts val="0"/>
              </a:spcAft>
              <a:buSzPts val="1400"/>
              <a:buFont typeface="Arimo"/>
              <a:buNone/>
              <a:defRPr>
                <a:latin typeface="Arimo"/>
                <a:ea typeface="Arimo"/>
                <a:cs typeface="Arimo"/>
                <a:sym typeface="Arimo"/>
              </a:defRPr>
            </a:lvl5pPr>
            <a:lvl6pPr lvl="5">
              <a:spcBef>
                <a:spcPts val="0"/>
              </a:spcBef>
              <a:spcAft>
                <a:spcPts val="0"/>
              </a:spcAft>
              <a:buSzPts val="1400"/>
              <a:buFont typeface="Arimo"/>
              <a:buNone/>
              <a:defRPr>
                <a:latin typeface="Arimo"/>
                <a:ea typeface="Arimo"/>
                <a:cs typeface="Arimo"/>
                <a:sym typeface="Arimo"/>
              </a:defRPr>
            </a:lvl6pPr>
            <a:lvl7pPr lvl="6">
              <a:spcBef>
                <a:spcPts val="0"/>
              </a:spcBef>
              <a:spcAft>
                <a:spcPts val="0"/>
              </a:spcAft>
              <a:buSzPts val="1400"/>
              <a:buFont typeface="Arimo"/>
              <a:buNone/>
              <a:defRPr>
                <a:latin typeface="Arimo"/>
                <a:ea typeface="Arimo"/>
                <a:cs typeface="Arimo"/>
                <a:sym typeface="Arimo"/>
              </a:defRPr>
            </a:lvl7pPr>
            <a:lvl8pPr lvl="7">
              <a:spcBef>
                <a:spcPts val="0"/>
              </a:spcBef>
              <a:spcAft>
                <a:spcPts val="0"/>
              </a:spcAft>
              <a:buSzPts val="1400"/>
              <a:buFont typeface="Arimo"/>
              <a:buNone/>
              <a:defRPr>
                <a:latin typeface="Arimo"/>
                <a:ea typeface="Arimo"/>
                <a:cs typeface="Arimo"/>
                <a:sym typeface="Arimo"/>
              </a:defRPr>
            </a:lvl8pPr>
            <a:lvl9pPr lvl="8">
              <a:spcBef>
                <a:spcPts val="0"/>
              </a:spcBef>
              <a:spcAft>
                <a:spcPts val="0"/>
              </a:spcAft>
              <a:buSzPts val="1400"/>
              <a:buFont typeface="Arimo"/>
              <a:buNone/>
              <a:defRPr>
                <a:latin typeface="Arimo"/>
                <a:ea typeface="Arimo"/>
                <a:cs typeface="Arimo"/>
                <a:sym typeface="Arimo"/>
              </a:defRPr>
            </a:lvl9pPr>
          </a:lstStyle>
          <a:p/>
        </p:txBody>
      </p:sp>
      <p:sp>
        <p:nvSpPr>
          <p:cNvPr id="70" name="Google Shape;70;p6"/>
          <p:cNvSpPr txBox="1"/>
          <p:nvPr>
            <p:ph idx="3"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SzPts val="800"/>
              <a:buFont typeface="Arimo"/>
              <a:buNone/>
              <a:defRPr sz="800">
                <a:latin typeface="Arimo"/>
                <a:ea typeface="Arimo"/>
                <a:cs typeface="Arimo"/>
                <a:sym typeface="Arimo"/>
              </a:defRPr>
            </a:lvl1pPr>
            <a:lvl2pPr lvl="1">
              <a:spcBef>
                <a:spcPts val="0"/>
              </a:spcBef>
              <a:spcAft>
                <a:spcPts val="0"/>
              </a:spcAft>
              <a:buSzPts val="1400"/>
              <a:buFont typeface="Arimo"/>
              <a:buNone/>
              <a:defRPr>
                <a:latin typeface="Arimo"/>
                <a:ea typeface="Arimo"/>
                <a:cs typeface="Arimo"/>
                <a:sym typeface="Arimo"/>
              </a:defRPr>
            </a:lvl2pPr>
            <a:lvl3pPr lvl="2">
              <a:spcBef>
                <a:spcPts val="0"/>
              </a:spcBef>
              <a:spcAft>
                <a:spcPts val="0"/>
              </a:spcAft>
              <a:buSzPts val="1400"/>
              <a:buFont typeface="Arimo"/>
              <a:buNone/>
              <a:defRPr>
                <a:latin typeface="Arimo"/>
                <a:ea typeface="Arimo"/>
                <a:cs typeface="Arimo"/>
                <a:sym typeface="Arimo"/>
              </a:defRPr>
            </a:lvl3pPr>
            <a:lvl4pPr lvl="3">
              <a:spcBef>
                <a:spcPts val="0"/>
              </a:spcBef>
              <a:spcAft>
                <a:spcPts val="0"/>
              </a:spcAft>
              <a:buSzPts val="1400"/>
              <a:buFont typeface="Arimo"/>
              <a:buNone/>
              <a:defRPr>
                <a:latin typeface="Arimo"/>
                <a:ea typeface="Arimo"/>
                <a:cs typeface="Arimo"/>
                <a:sym typeface="Arimo"/>
              </a:defRPr>
            </a:lvl4pPr>
            <a:lvl5pPr lvl="4">
              <a:spcBef>
                <a:spcPts val="0"/>
              </a:spcBef>
              <a:spcAft>
                <a:spcPts val="0"/>
              </a:spcAft>
              <a:buSzPts val="1400"/>
              <a:buFont typeface="Arimo"/>
              <a:buNone/>
              <a:defRPr>
                <a:latin typeface="Arimo"/>
                <a:ea typeface="Arimo"/>
                <a:cs typeface="Arimo"/>
                <a:sym typeface="Arimo"/>
              </a:defRPr>
            </a:lvl5pPr>
            <a:lvl6pPr lvl="5">
              <a:spcBef>
                <a:spcPts val="0"/>
              </a:spcBef>
              <a:spcAft>
                <a:spcPts val="0"/>
              </a:spcAft>
              <a:buSzPts val="1400"/>
              <a:buFont typeface="Arimo"/>
              <a:buNone/>
              <a:defRPr>
                <a:latin typeface="Arimo"/>
                <a:ea typeface="Arimo"/>
                <a:cs typeface="Arimo"/>
                <a:sym typeface="Arimo"/>
              </a:defRPr>
            </a:lvl6pPr>
            <a:lvl7pPr lvl="6">
              <a:spcBef>
                <a:spcPts val="0"/>
              </a:spcBef>
              <a:spcAft>
                <a:spcPts val="0"/>
              </a:spcAft>
              <a:buSzPts val="1400"/>
              <a:buFont typeface="Arimo"/>
              <a:buNone/>
              <a:defRPr>
                <a:latin typeface="Arimo"/>
                <a:ea typeface="Arimo"/>
                <a:cs typeface="Arimo"/>
                <a:sym typeface="Arimo"/>
              </a:defRPr>
            </a:lvl7pPr>
            <a:lvl8pPr lvl="7">
              <a:spcBef>
                <a:spcPts val="0"/>
              </a:spcBef>
              <a:spcAft>
                <a:spcPts val="0"/>
              </a:spcAft>
              <a:buSzPts val="1400"/>
              <a:buFont typeface="Arimo"/>
              <a:buNone/>
              <a:defRPr>
                <a:latin typeface="Arimo"/>
                <a:ea typeface="Arimo"/>
                <a:cs typeface="Arimo"/>
                <a:sym typeface="Arimo"/>
              </a:defRPr>
            </a:lvl8pPr>
            <a:lvl9pPr lvl="8">
              <a:spcBef>
                <a:spcPts val="0"/>
              </a:spcBef>
              <a:spcAft>
                <a:spcPts val="0"/>
              </a:spcAft>
              <a:buSzPts val="1400"/>
              <a:buFont typeface="Arimo"/>
              <a:buNone/>
              <a:defRPr>
                <a:latin typeface="Arimo"/>
                <a:ea typeface="Arimo"/>
                <a:cs typeface="Arimo"/>
                <a:sym typeface="Arimo"/>
              </a:defRPr>
            </a:lvl9pPr>
          </a:lstStyle>
          <a:p/>
        </p:txBody>
      </p:sp>
      <p:sp>
        <p:nvSpPr>
          <p:cNvPr id="71" name="Google Shape;71;p6"/>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4 steps - Alt 1">
  <p:cSld name="CUSTOM_25_1_1">
    <p:bg>
      <p:bgPr>
        <a:solidFill>
          <a:schemeClr val="accent5"/>
        </a:solidFill>
      </p:bgPr>
    </p:bg>
    <p:spTree>
      <p:nvGrpSpPr>
        <p:cNvPr id="72" name="Shape 72"/>
        <p:cNvGrpSpPr/>
        <p:nvPr/>
      </p:nvGrpSpPr>
      <p:grpSpPr>
        <a:xfrm>
          <a:off x="0" y="0"/>
          <a:ext cx="0" cy="0"/>
          <a:chOff x="0" y="0"/>
          <a:chExt cx="0" cy="0"/>
        </a:xfrm>
      </p:grpSpPr>
      <p:sp>
        <p:nvSpPr>
          <p:cNvPr id="73" name="Google Shape;73;p7"/>
          <p:cNvSpPr txBox="1"/>
          <p:nvPr>
            <p:ph type="title"/>
          </p:nvPr>
        </p:nvSpPr>
        <p:spPr>
          <a:xfrm>
            <a:off x="1969400" y="138075"/>
            <a:ext cx="5217000" cy="885000"/>
          </a:xfrm>
          <a:prstGeom prst="rect">
            <a:avLst/>
          </a:prstGeom>
        </p:spPr>
        <p:txBody>
          <a:bodyPr anchorCtr="0" anchor="t" bIns="0" lIns="0" spcFirstLastPara="1" rIns="0" wrap="square" tIns="91425">
            <a:noAutofit/>
          </a:bodyPr>
          <a:lstStyle>
            <a:lvl1pPr lvl="0" algn="ctr">
              <a:lnSpc>
                <a:spcPct val="100000"/>
              </a:lnSpc>
              <a:spcBef>
                <a:spcPts val="0"/>
              </a:spcBef>
              <a:spcAft>
                <a:spcPts val="0"/>
              </a:spcAft>
              <a:buNone/>
              <a:defRPr sz="2600"/>
            </a:lvl1pPr>
            <a:lvl2pPr lvl="1" algn="ctr">
              <a:lnSpc>
                <a:spcPct val="115000"/>
              </a:lnSpc>
              <a:spcBef>
                <a:spcPts val="0"/>
              </a:spcBef>
              <a:spcAft>
                <a:spcPts val="0"/>
              </a:spcAft>
              <a:buNone/>
              <a:defRPr sz="2600">
                <a:latin typeface="Arimo SemiBold"/>
                <a:ea typeface="Arimo SemiBold"/>
                <a:cs typeface="Arimo SemiBold"/>
                <a:sym typeface="Arimo SemiBold"/>
              </a:defRPr>
            </a:lvl2pPr>
            <a:lvl3pPr lvl="2" algn="ctr">
              <a:lnSpc>
                <a:spcPct val="115000"/>
              </a:lnSpc>
              <a:spcBef>
                <a:spcPts val="0"/>
              </a:spcBef>
              <a:spcAft>
                <a:spcPts val="0"/>
              </a:spcAft>
              <a:buNone/>
              <a:defRPr sz="2600">
                <a:latin typeface="Arimo SemiBold"/>
                <a:ea typeface="Arimo SemiBold"/>
                <a:cs typeface="Arimo SemiBold"/>
                <a:sym typeface="Arimo SemiBold"/>
              </a:defRPr>
            </a:lvl3pPr>
            <a:lvl4pPr lvl="3" algn="ctr">
              <a:lnSpc>
                <a:spcPct val="115000"/>
              </a:lnSpc>
              <a:spcBef>
                <a:spcPts val="0"/>
              </a:spcBef>
              <a:spcAft>
                <a:spcPts val="0"/>
              </a:spcAft>
              <a:buNone/>
              <a:defRPr sz="2600">
                <a:latin typeface="Arimo SemiBold"/>
                <a:ea typeface="Arimo SemiBold"/>
                <a:cs typeface="Arimo SemiBold"/>
                <a:sym typeface="Arimo SemiBold"/>
              </a:defRPr>
            </a:lvl4pPr>
            <a:lvl5pPr lvl="4" algn="ctr">
              <a:lnSpc>
                <a:spcPct val="115000"/>
              </a:lnSpc>
              <a:spcBef>
                <a:spcPts val="0"/>
              </a:spcBef>
              <a:spcAft>
                <a:spcPts val="0"/>
              </a:spcAft>
              <a:buNone/>
              <a:defRPr sz="2600">
                <a:latin typeface="Arimo SemiBold"/>
                <a:ea typeface="Arimo SemiBold"/>
                <a:cs typeface="Arimo SemiBold"/>
                <a:sym typeface="Arimo SemiBold"/>
              </a:defRPr>
            </a:lvl5pPr>
            <a:lvl6pPr lvl="5" algn="ctr">
              <a:lnSpc>
                <a:spcPct val="115000"/>
              </a:lnSpc>
              <a:spcBef>
                <a:spcPts val="0"/>
              </a:spcBef>
              <a:spcAft>
                <a:spcPts val="0"/>
              </a:spcAft>
              <a:buNone/>
              <a:defRPr sz="2600">
                <a:latin typeface="Arimo SemiBold"/>
                <a:ea typeface="Arimo SemiBold"/>
                <a:cs typeface="Arimo SemiBold"/>
                <a:sym typeface="Arimo SemiBold"/>
              </a:defRPr>
            </a:lvl6pPr>
            <a:lvl7pPr lvl="6" algn="ctr">
              <a:lnSpc>
                <a:spcPct val="115000"/>
              </a:lnSpc>
              <a:spcBef>
                <a:spcPts val="0"/>
              </a:spcBef>
              <a:spcAft>
                <a:spcPts val="0"/>
              </a:spcAft>
              <a:buNone/>
              <a:defRPr sz="2600">
                <a:latin typeface="Arimo SemiBold"/>
                <a:ea typeface="Arimo SemiBold"/>
                <a:cs typeface="Arimo SemiBold"/>
                <a:sym typeface="Arimo SemiBold"/>
              </a:defRPr>
            </a:lvl7pPr>
            <a:lvl8pPr lvl="7" algn="ctr">
              <a:lnSpc>
                <a:spcPct val="115000"/>
              </a:lnSpc>
              <a:spcBef>
                <a:spcPts val="0"/>
              </a:spcBef>
              <a:spcAft>
                <a:spcPts val="0"/>
              </a:spcAft>
              <a:buNone/>
              <a:defRPr sz="2600">
                <a:latin typeface="Arimo SemiBold"/>
                <a:ea typeface="Arimo SemiBold"/>
                <a:cs typeface="Arimo SemiBold"/>
                <a:sym typeface="Arimo SemiBold"/>
              </a:defRPr>
            </a:lvl8pPr>
            <a:lvl9pPr lvl="8" algn="ctr">
              <a:lnSpc>
                <a:spcPct val="115000"/>
              </a:lnSpc>
              <a:spcBef>
                <a:spcPts val="0"/>
              </a:spcBef>
              <a:spcAft>
                <a:spcPts val="0"/>
              </a:spcAft>
              <a:buNone/>
              <a:defRPr sz="2600">
                <a:latin typeface="Arimo SemiBold"/>
                <a:ea typeface="Arimo SemiBold"/>
                <a:cs typeface="Arimo SemiBold"/>
                <a:sym typeface="Arimo SemiBold"/>
              </a:defRPr>
            </a:lvl9pPr>
          </a:lstStyle>
          <a:p/>
        </p:txBody>
      </p:sp>
      <p:sp>
        <p:nvSpPr>
          <p:cNvPr id="74" name="Google Shape;74;p7"/>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75" name="Google Shape;75;p7"/>
          <p:cNvSpPr txBox="1"/>
          <p:nvPr>
            <p:ph idx="2"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76" name="Google Shape;76;p7"/>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77" name="Google Shape;77;p7"/>
          <p:cNvSpPr/>
          <p:nvPr>
            <p:ph idx="3" type="pic"/>
          </p:nvPr>
        </p:nvSpPr>
        <p:spPr>
          <a:xfrm>
            <a:off x="3766700" y="873150"/>
            <a:ext cx="1621800" cy="3549600"/>
          </a:xfrm>
          <a:prstGeom prst="roundRect">
            <a:avLst>
              <a:gd fmla="val 10482" name="adj"/>
            </a:avLst>
          </a:prstGeom>
          <a:noFill/>
          <a:ln>
            <a:noFill/>
          </a:ln>
        </p:spPr>
      </p:sp>
      <p:sp>
        <p:nvSpPr>
          <p:cNvPr id="78" name="Google Shape;78;p7"/>
          <p:cNvSpPr/>
          <p:nvPr>
            <p:ph idx="4" type="pic"/>
          </p:nvPr>
        </p:nvSpPr>
        <p:spPr>
          <a:xfrm>
            <a:off x="289100" y="1324475"/>
            <a:ext cx="1563300" cy="2531100"/>
          </a:xfrm>
          <a:prstGeom prst="roundRect">
            <a:avLst>
              <a:gd fmla="val 11947" name="adj"/>
            </a:avLst>
          </a:prstGeom>
          <a:noFill/>
          <a:ln>
            <a:noFill/>
          </a:ln>
        </p:spPr>
      </p:sp>
      <p:sp>
        <p:nvSpPr>
          <p:cNvPr id="79" name="Google Shape;79;p7"/>
          <p:cNvSpPr/>
          <p:nvPr>
            <p:ph idx="5" type="pic"/>
          </p:nvPr>
        </p:nvSpPr>
        <p:spPr>
          <a:xfrm>
            <a:off x="1969400" y="1142650"/>
            <a:ext cx="1563300" cy="2531100"/>
          </a:xfrm>
          <a:prstGeom prst="roundRect">
            <a:avLst>
              <a:gd fmla="val 11947" name="adj"/>
            </a:avLst>
          </a:prstGeom>
          <a:noFill/>
          <a:ln>
            <a:noFill/>
          </a:ln>
        </p:spPr>
      </p:sp>
      <p:sp>
        <p:nvSpPr>
          <p:cNvPr id="80" name="Google Shape;80;p7"/>
          <p:cNvSpPr/>
          <p:nvPr>
            <p:ph idx="6" type="pic"/>
          </p:nvPr>
        </p:nvSpPr>
        <p:spPr>
          <a:xfrm>
            <a:off x="5623125" y="1142650"/>
            <a:ext cx="1563300" cy="2531100"/>
          </a:xfrm>
          <a:prstGeom prst="roundRect">
            <a:avLst>
              <a:gd fmla="val 11947" name="adj"/>
            </a:avLst>
          </a:prstGeom>
          <a:noFill/>
          <a:ln>
            <a:noFill/>
          </a:ln>
        </p:spPr>
      </p:sp>
      <p:sp>
        <p:nvSpPr>
          <p:cNvPr id="81" name="Google Shape;81;p7"/>
          <p:cNvSpPr/>
          <p:nvPr>
            <p:ph idx="7" type="pic"/>
          </p:nvPr>
        </p:nvSpPr>
        <p:spPr>
          <a:xfrm>
            <a:off x="7304050" y="1324475"/>
            <a:ext cx="1563300" cy="2531100"/>
          </a:xfrm>
          <a:prstGeom prst="roundRect">
            <a:avLst>
              <a:gd fmla="val 11947" name="adj"/>
            </a:avLst>
          </a:prstGeom>
          <a:noFill/>
          <a:ln>
            <a:noFill/>
          </a:ln>
        </p:spPr>
      </p:sp>
      <p:sp>
        <p:nvSpPr>
          <p:cNvPr id="82" name="Google Shape;82;p7"/>
          <p:cNvSpPr txBox="1"/>
          <p:nvPr>
            <p:ph idx="8" type="subTitle"/>
          </p:nvPr>
        </p:nvSpPr>
        <p:spPr>
          <a:xfrm>
            <a:off x="378475" y="4261299"/>
            <a:ext cx="1563300" cy="205500"/>
          </a:xfrm>
          <a:prstGeom prst="rect">
            <a:avLst/>
          </a:prstGeom>
        </p:spPr>
        <p:txBody>
          <a:bodyPr anchorCtr="0" anchor="t" bIns="0" lIns="0" spcFirstLastPara="1" rIns="0" wrap="square" tIns="0">
            <a:noAutofit/>
          </a:bodyPr>
          <a:lstStyle>
            <a:lvl1pPr lvl="0">
              <a:spcBef>
                <a:spcPts val="0"/>
              </a:spcBef>
              <a:spcAft>
                <a:spcPts val="0"/>
              </a:spcAft>
              <a:buNone/>
              <a:defRPr sz="1200">
                <a:latin typeface="Arimo"/>
                <a:ea typeface="Arimo"/>
                <a:cs typeface="Arimo"/>
                <a:sym typeface="Arimo"/>
              </a:defRPr>
            </a:lvl1pPr>
            <a:lvl2pPr lvl="1">
              <a:lnSpc>
                <a:spcPct val="115000"/>
              </a:lnSpc>
              <a:spcBef>
                <a:spcPts val="0"/>
              </a:spcBef>
              <a:spcAft>
                <a:spcPts val="0"/>
              </a:spcAft>
              <a:buNone/>
              <a:defRPr b="1" sz="1200">
                <a:latin typeface="Arimo"/>
                <a:ea typeface="Arimo"/>
                <a:cs typeface="Arimo"/>
                <a:sym typeface="Arimo"/>
              </a:defRPr>
            </a:lvl2pPr>
            <a:lvl3pPr lvl="2">
              <a:lnSpc>
                <a:spcPct val="115000"/>
              </a:lnSpc>
              <a:spcBef>
                <a:spcPts val="0"/>
              </a:spcBef>
              <a:spcAft>
                <a:spcPts val="0"/>
              </a:spcAft>
              <a:buNone/>
              <a:defRPr b="1" sz="1200">
                <a:latin typeface="Arimo"/>
                <a:ea typeface="Arimo"/>
                <a:cs typeface="Arimo"/>
                <a:sym typeface="Arimo"/>
              </a:defRPr>
            </a:lvl3pPr>
            <a:lvl4pPr lvl="3">
              <a:lnSpc>
                <a:spcPct val="115000"/>
              </a:lnSpc>
              <a:spcBef>
                <a:spcPts val="0"/>
              </a:spcBef>
              <a:spcAft>
                <a:spcPts val="0"/>
              </a:spcAft>
              <a:buNone/>
              <a:defRPr b="1" sz="1200">
                <a:latin typeface="Arimo"/>
                <a:ea typeface="Arimo"/>
                <a:cs typeface="Arimo"/>
                <a:sym typeface="Arimo"/>
              </a:defRPr>
            </a:lvl4pPr>
            <a:lvl5pPr lvl="4">
              <a:lnSpc>
                <a:spcPct val="115000"/>
              </a:lnSpc>
              <a:spcBef>
                <a:spcPts val="0"/>
              </a:spcBef>
              <a:spcAft>
                <a:spcPts val="0"/>
              </a:spcAft>
              <a:buNone/>
              <a:defRPr b="1" sz="1200">
                <a:latin typeface="Arimo"/>
                <a:ea typeface="Arimo"/>
                <a:cs typeface="Arimo"/>
                <a:sym typeface="Arimo"/>
              </a:defRPr>
            </a:lvl5pPr>
            <a:lvl6pPr lvl="5">
              <a:lnSpc>
                <a:spcPct val="115000"/>
              </a:lnSpc>
              <a:spcBef>
                <a:spcPts val="0"/>
              </a:spcBef>
              <a:spcAft>
                <a:spcPts val="0"/>
              </a:spcAft>
              <a:buNone/>
              <a:defRPr b="1" sz="1200">
                <a:latin typeface="Arimo"/>
                <a:ea typeface="Arimo"/>
                <a:cs typeface="Arimo"/>
                <a:sym typeface="Arimo"/>
              </a:defRPr>
            </a:lvl6pPr>
            <a:lvl7pPr lvl="6">
              <a:lnSpc>
                <a:spcPct val="115000"/>
              </a:lnSpc>
              <a:spcBef>
                <a:spcPts val="0"/>
              </a:spcBef>
              <a:spcAft>
                <a:spcPts val="0"/>
              </a:spcAft>
              <a:buNone/>
              <a:defRPr b="1" sz="1200">
                <a:latin typeface="Arimo"/>
                <a:ea typeface="Arimo"/>
                <a:cs typeface="Arimo"/>
                <a:sym typeface="Arimo"/>
              </a:defRPr>
            </a:lvl7pPr>
            <a:lvl8pPr lvl="7">
              <a:lnSpc>
                <a:spcPct val="115000"/>
              </a:lnSpc>
              <a:spcBef>
                <a:spcPts val="0"/>
              </a:spcBef>
              <a:spcAft>
                <a:spcPts val="0"/>
              </a:spcAft>
              <a:buNone/>
              <a:defRPr b="1" sz="1200">
                <a:latin typeface="Arimo"/>
                <a:ea typeface="Arimo"/>
                <a:cs typeface="Arimo"/>
                <a:sym typeface="Arimo"/>
              </a:defRPr>
            </a:lvl8pPr>
            <a:lvl9pPr lvl="8">
              <a:lnSpc>
                <a:spcPct val="115000"/>
              </a:lnSpc>
              <a:spcBef>
                <a:spcPts val="0"/>
              </a:spcBef>
              <a:spcAft>
                <a:spcPts val="0"/>
              </a:spcAft>
              <a:buNone/>
              <a:defRPr b="1" sz="1200">
                <a:latin typeface="Arimo"/>
                <a:ea typeface="Arimo"/>
                <a:cs typeface="Arimo"/>
                <a:sym typeface="Arimo"/>
              </a:defRPr>
            </a:lvl9pPr>
          </a:lstStyle>
          <a:p/>
        </p:txBody>
      </p:sp>
      <p:sp>
        <p:nvSpPr>
          <p:cNvPr id="83" name="Google Shape;83;p7"/>
          <p:cNvSpPr txBox="1"/>
          <p:nvPr>
            <p:ph idx="9" type="subTitle"/>
          </p:nvPr>
        </p:nvSpPr>
        <p:spPr>
          <a:xfrm>
            <a:off x="378476" y="4562900"/>
            <a:ext cx="1473900" cy="294300"/>
          </a:xfrm>
          <a:prstGeom prst="rect">
            <a:avLst/>
          </a:prstGeom>
        </p:spPr>
        <p:txBody>
          <a:bodyPr anchorCtr="0" anchor="t" bIns="0" lIns="0" spcFirstLastPara="1" rIns="0" wrap="square" tIns="0">
            <a:noAutofit/>
          </a:bodyPr>
          <a:lstStyle>
            <a:lvl1pPr lvl="0">
              <a:spcBef>
                <a:spcPts val="0"/>
              </a:spcBef>
              <a:spcAft>
                <a:spcPts val="0"/>
              </a:spcAft>
              <a:buNone/>
              <a:defRPr sz="800">
                <a:latin typeface="Arimo"/>
                <a:ea typeface="Arimo"/>
                <a:cs typeface="Arimo"/>
                <a:sym typeface="Arimo"/>
              </a:defRPr>
            </a:lvl1pPr>
            <a:lvl2pPr lvl="1">
              <a:spcBef>
                <a:spcPts val="0"/>
              </a:spcBef>
              <a:spcAft>
                <a:spcPts val="0"/>
              </a:spcAft>
              <a:buNone/>
              <a:defRPr b="1" sz="800">
                <a:latin typeface="Arimo"/>
                <a:ea typeface="Arimo"/>
                <a:cs typeface="Arimo"/>
                <a:sym typeface="Arimo"/>
              </a:defRPr>
            </a:lvl2pPr>
            <a:lvl3pPr lvl="2">
              <a:spcBef>
                <a:spcPts val="0"/>
              </a:spcBef>
              <a:spcAft>
                <a:spcPts val="0"/>
              </a:spcAft>
              <a:buNone/>
              <a:defRPr b="1" sz="800">
                <a:latin typeface="Arimo"/>
                <a:ea typeface="Arimo"/>
                <a:cs typeface="Arimo"/>
                <a:sym typeface="Arimo"/>
              </a:defRPr>
            </a:lvl3pPr>
            <a:lvl4pPr lvl="3">
              <a:spcBef>
                <a:spcPts val="0"/>
              </a:spcBef>
              <a:spcAft>
                <a:spcPts val="0"/>
              </a:spcAft>
              <a:buNone/>
              <a:defRPr b="1" sz="800">
                <a:latin typeface="Arimo"/>
                <a:ea typeface="Arimo"/>
                <a:cs typeface="Arimo"/>
                <a:sym typeface="Arimo"/>
              </a:defRPr>
            </a:lvl4pPr>
            <a:lvl5pPr lvl="4">
              <a:spcBef>
                <a:spcPts val="0"/>
              </a:spcBef>
              <a:spcAft>
                <a:spcPts val="0"/>
              </a:spcAft>
              <a:buNone/>
              <a:defRPr b="1" sz="800">
                <a:latin typeface="Arimo"/>
                <a:ea typeface="Arimo"/>
                <a:cs typeface="Arimo"/>
                <a:sym typeface="Arimo"/>
              </a:defRPr>
            </a:lvl5pPr>
            <a:lvl6pPr lvl="5">
              <a:spcBef>
                <a:spcPts val="0"/>
              </a:spcBef>
              <a:spcAft>
                <a:spcPts val="0"/>
              </a:spcAft>
              <a:buNone/>
              <a:defRPr b="1" sz="800">
                <a:latin typeface="Arimo"/>
                <a:ea typeface="Arimo"/>
                <a:cs typeface="Arimo"/>
                <a:sym typeface="Arimo"/>
              </a:defRPr>
            </a:lvl6pPr>
            <a:lvl7pPr lvl="6">
              <a:spcBef>
                <a:spcPts val="0"/>
              </a:spcBef>
              <a:spcAft>
                <a:spcPts val="0"/>
              </a:spcAft>
              <a:buNone/>
              <a:defRPr b="1" sz="800">
                <a:latin typeface="Arimo"/>
                <a:ea typeface="Arimo"/>
                <a:cs typeface="Arimo"/>
                <a:sym typeface="Arimo"/>
              </a:defRPr>
            </a:lvl7pPr>
            <a:lvl8pPr lvl="7">
              <a:spcBef>
                <a:spcPts val="0"/>
              </a:spcBef>
              <a:spcAft>
                <a:spcPts val="0"/>
              </a:spcAft>
              <a:buNone/>
              <a:defRPr b="1" sz="800">
                <a:latin typeface="Arimo"/>
                <a:ea typeface="Arimo"/>
                <a:cs typeface="Arimo"/>
                <a:sym typeface="Arimo"/>
              </a:defRPr>
            </a:lvl8pPr>
            <a:lvl9pPr lvl="8">
              <a:spcBef>
                <a:spcPts val="0"/>
              </a:spcBef>
              <a:spcAft>
                <a:spcPts val="0"/>
              </a:spcAft>
              <a:buNone/>
              <a:defRPr b="1" sz="800">
                <a:latin typeface="Arimo"/>
                <a:ea typeface="Arimo"/>
                <a:cs typeface="Arimo"/>
                <a:sym typeface="Arimo"/>
              </a:defRPr>
            </a:lvl9pPr>
          </a:lstStyle>
          <a:p/>
        </p:txBody>
      </p:sp>
      <p:sp>
        <p:nvSpPr>
          <p:cNvPr id="84" name="Google Shape;84;p7"/>
          <p:cNvSpPr txBox="1"/>
          <p:nvPr>
            <p:ph idx="13" type="subTitle"/>
          </p:nvPr>
        </p:nvSpPr>
        <p:spPr>
          <a:xfrm>
            <a:off x="2057625" y="4074126"/>
            <a:ext cx="1563300" cy="205500"/>
          </a:xfrm>
          <a:prstGeom prst="rect">
            <a:avLst/>
          </a:prstGeom>
        </p:spPr>
        <p:txBody>
          <a:bodyPr anchorCtr="0" anchor="t" bIns="0" lIns="0" spcFirstLastPara="1" rIns="0" wrap="square" tIns="0">
            <a:noAutofit/>
          </a:bodyPr>
          <a:lstStyle>
            <a:lvl1pPr lvl="0">
              <a:spcBef>
                <a:spcPts val="0"/>
              </a:spcBef>
              <a:spcAft>
                <a:spcPts val="0"/>
              </a:spcAft>
              <a:buNone/>
              <a:defRPr sz="1200">
                <a:latin typeface="Arimo"/>
                <a:ea typeface="Arimo"/>
                <a:cs typeface="Arimo"/>
                <a:sym typeface="Arimo"/>
              </a:defRPr>
            </a:lvl1pPr>
            <a:lvl2pPr lvl="1">
              <a:lnSpc>
                <a:spcPct val="115000"/>
              </a:lnSpc>
              <a:spcBef>
                <a:spcPts val="0"/>
              </a:spcBef>
              <a:spcAft>
                <a:spcPts val="0"/>
              </a:spcAft>
              <a:buNone/>
              <a:defRPr b="1" sz="1200">
                <a:latin typeface="Arimo"/>
                <a:ea typeface="Arimo"/>
                <a:cs typeface="Arimo"/>
                <a:sym typeface="Arimo"/>
              </a:defRPr>
            </a:lvl2pPr>
            <a:lvl3pPr lvl="2">
              <a:lnSpc>
                <a:spcPct val="115000"/>
              </a:lnSpc>
              <a:spcBef>
                <a:spcPts val="0"/>
              </a:spcBef>
              <a:spcAft>
                <a:spcPts val="0"/>
              </a:spcAft>
              <a:buNone/>
              <a:defRPr b="1" sz="1200">
                <a:latin typeface="Arimo"/>
                <a:ea typeface="Arimo"/>
                <a:cs typeface="Arimo"/>
                <a:sym typeface="Arimo"/>
              </a:defRPr>
            </a:lvl3pPr>
            <a:lvl4pPr lvl="3">
              <a:lnSpc>
                <a:spcPct val="115000"/>
              </a:lnSpc>
              <a:spcBef>
                <a:spcPts val="0"/>
              </a:spcBef>
              <a:spcAft>
                <a:spcPts val="0"/>
              </a:spcAft>
              <a:buNone/>
              <a:defRPr b="1" sz="1200">
                <a:latin typeface="Arimo"/>
                <a:ea typeface="Arimo"/>
                <a:cs typeface="Arimo"/>
                <a:sym typeface="Arimo"/>
              </a:defRPr>
            </a:lvl4pPr>
            <a:lvl5pPr lvl="4">
              <a:lnSpc>
                <a:spcPct val="115000"/>
              </a:lnSpc>
              <a:spcBef>
                <a:spcPts val="0"/>
              </a:spcBef>
              <a:spcAft>
                <a:spcPts val="0"/>
              </a:spcAft>
              <a:buNone/>
              <a:defRPr b="1" sz="1200">
                <a:latin typeface="Arimo"/>
                <a:ea typeface="Arimo"/>
                <a:cs typeface="Arimo"/>
                <a:sym typeface="Arimo"/>
              </a:defRPr>
            </a:lvl5pPr>
            <a:lvl6pPr lvl="5">
              <a:lnSpc>
                <a:spcPct val="115000"/>
              </a:lnSpc>
              <a:spcBef>
                <a:spcPts val="0"/>
              </a:spcBef>
              <a:spcAft>
                <a:spcPts val="0"/>
              </a:spcAft>
              <a:buNone/>
              <a:defRPr b="1" sz="1200">
                <a:latin typeface="Arimo"/>
                <a:ea typeface="Arimo"/>
                <a:cs typeface="Arimo"/>
                <a:sym typeface="Arimo"/>
              </a:defRPr>
            </a:lvl6pPr>
            <a:lvl7pPr lvl="6">
              <a:lnSpc>
                <a:spcPct val="115000"/>
              </a:lnSpc>
              <a:spcBef>
                <a:spcPts val="0"/>
              </a:spcBef>
              <a:spcAft>
                <a:spcPts val="0"/>
              </a:spcAft>
              <a:buNone/>
              <a:defRPr b="1" sz="1200">
                <a:latin typeface="Arimo"/>
                <a:ea typeface="Arimo"/>
                <a:cs typeface="Arimo"/>
                <a:sym typeface="Arimo"/>
              </a:defRPr>
            </a:lvl7pPr>
            <a:lvl8pPr lvl="7">
              <a:lnSpc>
                <a:spcPct val="115000"/>
              </a:lnSpc>
              <a:spcBef>
                <a:spcPts val="0"/>
              </a:spcBef>
              <a:spcAft>
                <a:spcPts val="0"/>
              </a:spcAft>
              <a:buNone/>
              <a:defRPr b="1" sz="1200">
                <a:latin typeface="Arimo"/>
                <a:ea typeface="Arimo"/>
                <a:cs typeface="Arimo"/>
                <a:sym typeface="Arimo"/>
              </a:defRPr>
            </a:lvl8pPr>
            <a:lvl9pPr lvl="8">
              <a:lnSpc>
                <a:spcPct val="115000"/>
              </a:lnSpc>
              <a:spcBef>
                <a:spcPts val="0"/>
              </a:spcBef>
              <a:spcAft>
                <a:spcPts val="0"/>
              </a:spcAft>
              <a:buNone/>
              <a:defRPr b="1" sz="1200">
                <a:latin typeface="Arimo"/>
                <a:ea typeface="Arimo"/>
                <a:cs typeface="Arimo"/>
                <a:sym typeface="Arimo"/>
              </a:defRPr>
            </a:lvl9pPr>
          </a:lstStyle>
          <a:p/>
        </p:txBody>
      </p:sp>
      <p:sp>
        <p:nvSpPr>
          <p:cNvPr id="85" name="Google Shape;85;p7"/>
          <p:cNvSpPr txBox="1"/>
          <p:nvPr>
            <p:ph idx="14" type="subTitle"/>
          </p:nvPr>
        </p:nvSpPr>
        <p:spPr>
          <a:xfrm>
            <a:off x="2057625" y="4375725"/>
            <a:ext cx="1473900" cy="294300"/>
          </a:xfrm>
          <a:prstGeom prst="rect">
            <a:avLst/>
          </a:prstGeom>
        </p:spPr>
        <p:txBody>
          <a:bodyPr anchorCtr="0" anchor="t" bIns="0" lIns="0" spcFirstLastPara="1" rIns="0" wrap="square" tIns="0">
            <a:noAutofit/>
          </a:bodyPr>
          <a:lstStyle>
            <a:lvl1pPr lvl="0">
              <a:spcBef>
                <a:spcPts val="0"/>
              </a:spcBef>
              <a:spcAft>
                <a:spcPts val="0"/>
              </a:spcAft>
              <a:buNone/>
              <a:defRPr sz="800">
                <a:latin typeface="Arimo"/>
                <a:ea typeface="Arimo"/>
                <a:cs typeface="Arimo"/>
                <a:sym typeface="Arimo"/>
              </a:defRPr>
            </a:lvl1pPr>
            <a:lvl2pPr lvl="1">
              <a:spcBef>
                <a:spcPts val="0"/>
              </a:spcBef>
              <a:spcAft>
                <a:spcPts val="0"/>
              </a:spcAft>
              <a:buNone/>
              <a:defRPr b="1" sz="800">
                <a:latin typeface="Arimo"/>
                <a:ea typeface="Arimo"/>
                <a:cs typeface="Arimo"/>
                <a:sym typeface="Arimo"/>
              </a:defRPr>
            </a:lvl2pPr>
            <a:lvl3pPr lvl="2">
              <a:spcBef>
                <a:spcPts val="0"/>
              </a:spcBef>
              <a:spcAft>
                <a:spcPts val="0"/>
              </a:spcAft>
              <a:buNone/>
              <a:defRPr b="1" sz="800">
                <a:latin typeface="Arimo"/>
                <a:ea typeface="Arimo"/>
                <a:cs typeface="Arimo"/>
                <a:sym typeface="Arimo"/>
              </a:defRPr>
            </a:lvl3pPr>
            <a:lvl4pPr lvl="3">
              <a:spcBef>
                <a:spcPts val="0"/>
              </a:spcBef>
              <a:spcAft>
                <a:spcPts val="0"/>
              </a:spcAft>
              <a:buNone/>
              <a:defRPr b="1" sz="800">
                <a:latin typeface="Arimo"/>
                <a:ea typeface="Arimo"/>
                <a:cs typeface="Arimo"/>
                <a:sym typeface="Arimo"/>
              </a:defRPr>
            </a:lvl4pPr>
            <a:lvl5pPr lvl="4">
              <a:spcBef>
                <a:spcPts val="0"/>
              </a:spcBef>
              <a:spcAft>
                <a:spcPts val="0"/>
              </a:spcAft>
              <a:buNone/>
              <a:defRPr b="1" sz="800">
                <a:latin typeface="Arimo"/>
                <a:ea typeface="Arimo"/>
                <a:cs typeface="Arimo"/>
                <a:sym typeface="Arimo"/>
              </a:defRPr>
            </a:lvl5pPr>
            <a:lvl6pPr lvl="5">
              <a:spcBef>
                <a:spcPts val="0"/>
              </a:spcBef>
              <a:spcAft>
                <a:spcPts val="0"/>
              </a:spcAft>
              <a:buNone/>
              <a:defRPr b="1" sz="800">
                <a:latin typeface="Arimo"/>
                <a:ea typeface="Arimo"/>
                <a:cs typeface="Arimo"/>
                <a:sym typeface="Arimo"/>
              </a:defRPr>
            </a:lvl6pPr>
            <a:lvl7pPr lvl="6">
              <a:spcBef>
                <a:spcPts val="0"/>
              </a:spcBef>
              <a:spcAft>
                <a:spcPts val="0"/>
              </a:spcAft>
              <a:buNone/>
              <a:defRPr b="1" sz="800">
                <a:latin typeface="Arimo"/>
                <a:ea typeface="Arimo"/>
                <a:cs typeface="Arimo"/>
                <a:sym typeface="Arimo"/>
              </a:defRPr>
            </a:lvl7pPr>
            <a:lvl8pPr lvl="7">
              <a:spcBef>
                <a:spcPts val="0"/>
              </a:spcBef>
              <a:spcAft>
                <a:spcPts val="0"/>
              </a:spcAft>
              <a:buNone/>
              <a:defRPr b="1" sz="800">
                <a:latin typeface="Arimo"/>
                <a:ea typeface="Arimo"/>
                <a:cs typeface="Arimo"/>
                <a:sym typeface="Arimo"/>
              </a:defRPr>
            </a:lvl8pPr>
            <a:lvl9pPr lvl="8">
              <a:spcBef>
                <a:spcPts val="0"/>
              </a:spcBef>
              <a:spcAft>
                <a:spcPts val="0"/>
              </a:spcAft>
              <a:buNone/>
              <a:defRPr b="1" sz="800">
                <a:latin typeface="Arimo"/>
                <a:ea typeface="Arimo"/>
                <a:cs typeface="Arimo"/>
                <a:sym typeface="Arimo"/>
              </a:defRPr>
            </a:lvl9pPr>
          </a:lstStyle>
          <a:p/>
        </p:txBody>
      </p:sp>
      <p:sp>
        <p:nvSpPr>
          <p:cNvPr id="86" name="Google Shape;86;p7"/>
          <p:cNvSpPr txBox="1"/>
          <p:nvPr>
            <p:ph idx="15" type="subTitle"/>
          </p:nvPr>
        </p:nvSpPr>
        <p:spPr>
          <a:xfrm>
            <a:off x="5712200" y="4074126"/>
            <a:ext cx="1563300" cy="192000"/>
          </a:xfrm>
          <a:prstGeom prst="rect">
            <a:avLst/>
          </a:prstGeom>
        </p:spPr>
        <p:txBody>
          <a:bodyPr anchorCtr="0" anchor="t" bIns="0" lIns="0" spcFirstLastPara="1" rIns="0" wrap="square" tIns="0">
            <a:noAutofit/>
          </a:bodyPr>
          <a:lstStyle>
            <a:lvl1pPr lvl="0">
              <a:spcBef>
                <a:spcPts val="0"/>
              </a:spcBef>
              <a:spcAft>
                <a:spcPts val="0"/>
              </a:spcAft>
              <a:buNone/>
              <a:defRPr sz="1200">
                <a:latin typeface="Arimo"/>
                <a:ea typeface="Arimo"/>
                <a:cs typeface="Arimo"/>
                <a:sym typeface="Arimo"/>
              </a:defRPr>
            </a:lvl1pPr>
            <a:lvl2pPr lvl="1">
              <a:lnSpc>
                <a:spcPct val="115000"/>
              </a:lnSpc>
              <a:spcBef>
                <a:spcPts val="0"/>
              </a:spcBef>
              <a:spcAft>
                <a:spcPts val="0"/>
              </a:spcAft>
              <a:buNone/>
              <a:defRPr b="1" sz="1200">
                <a:latin typeface="Arimo"/>
                <a:ea typeface="Arimo"/>
                <a:cs typeface="Arimo"/>
                <a:sym typeface="Arimo"/>
              </a:defRPr>
            </a:lvl2pPr>
            <a:lvl3pPr lvl="2">
              <a:lnSpc>
                <a:spcPct val="115000"/>
              </a:lnSpc>
              <a:spcBef>
                <a:spcPts val="0"/>
              </a:spcBef>
              <a:spcAft>
                <a:spcPts val="0"/>
              </a:spcAft>
              <a:buNone/>
              <a:defRPr b="1" sz="1200">
                <a:latin typeface="Arimo"/>
                <a:ea typeface="Arimo"/>
                <a:cs typeface="Arimo"/>
                <a:sym typeface="Arimo"/>
              </a:defRPr>
            </a:lvl3pPr>
            <a:lvl4pPr lvl="3">
              <a:lnSpc>
                <a:spcPct val="115000"/>
              </a:lnSpc>
              <a:spcBef>
                <a:spcPts val="0"/>
              </a:spcBef>
              <a:spcAft>
                <a:spcPts val="0"/>
              </a:spcAft>
              <a:buNone/>
              <a:defRPr b="1" sz="1200">
                <a:latin typeface="Arimo"/>
                <a:ea typeface="Arimo"/>
                <a:cs typeface="Arimo"/>
                <a:sym typeface="Arimo"/>
              </a:defRPr>
            </a:lvl4pPr>
            <a:lvl5pPr lvl="4">
              <a:lnSpc>
                <a:spcPct val="115000"/>
              </a:lnSpc>
              <a:spcBef>
                <a:spcPts val="0"/>
              </a:spcBef>
              <a:spcAft>
                <a:spcPts val="0"/>
              </a:spcAft>
              <a:buNone/>
              <a:defRPr b="1" sz="1200">
                <a:latin typeface="Arimo"/>
                <a:ea typeface="Arimo"/>
                <a:cs typeface="Arimo"/>
                <a:sym typeface="Arimo"/>
              </a:defRPr>
            </a:lvl5pPr>
            <a:lvl6pPr lvl="5">
              <a:lnSpc>
                <a:spcPct val="115000"/>
              </a:lnSpc>
              <a:spcBef>
                <a:spcPts val="0"/>
              </a:spcBef>
              <a:spcAft>
                <a:spcPts val="0"/>
              </a:spcAft>
              <a:buNone/>
              <a:defRPr b="1" sz="1200">
                <a:latin typeface="Arimo"/>
                <a:ea typeface="Arimo"/>
                <a:cs typeface="Arimo"/>
                <a:sym typeface="Arimo"/>
              </a:defRPr>
            </a:lvl6pPr>
            <a:lvl7pPr lvl="6">
              <a:lnSpc>
                <a:spcPct val="115000"/>
              </a:lnSpc>
              <a:spcBef>
                <a:spcPts val="0"/>
              </a:spcBef>
              <a:spcAft>
                <a:spcPts val="0"/>
              </a:spcAft>
              <a:buNone/>
              <a:defRPr b="1" sz="1200">
                <a:latin typeface="Arimo"/>
                <a:ea typeface="Arimo"/>
                <a:cs typeface="Arimo"/>
                <a:sym typeface="Arimo"/>
              </a:defRPr>
            </a:lvl7pPr>
            <a:lvl8pPr lvl="7">
              <a:lnSpc>
                <a:spcPct val="115000"/>
              </a:lnSpc>
              <a:spcBef>
                <a:spcPts val="0"/>
              </a:spcBef>
              <a:spcAft>
                <a:spcPts val="0"/>
              </a:spcAft>
              <a:buNone/>
              <a:defRPr b="1" sz="1200">
                <a:latin typeface="Arimo"/>
                <a:ea typeface="Arimo"/>
                <a:cs typeface="Arimo"/>
                <a:sym typeface="Arimo"/>
              </a:defRPr>
            </a:lvl8pPr>
            <a:lvl9pPr lvl="8">
              <a:lnSpc>
                <a:spcPct val="115000"/>
              </a:lnSpc>
              <a:spcBef>
                <a:spcPts val="0"/>
              </a:spcBef>
              <a:spcAft>
                <a:spcPts val="0"/>
              </a:spcAft>
              <a:buNone/>
              <a:defRPr b="1" sz="1200">
                <a:latin typeface="Arimo"/>
                <a:ea typeface="Arimo"/>
                <a:cs typeface="Arimo"/>
                <a:sym typeface="Arimo"/>
              </a:defRPr>
            </a:lvl9pPr>
          </a:lstStyle>
          <a:p/>
        </p:txBody>
      </p:sp>
      <p:sp>
        <p:nvSpPr>
          <p:cNvPr id="87" name="Google Shape;87;p7"/>
          <p:cNvSpPr txBox="1"/>
          <p:nvPr>
            <p:ph idx="16" type="subTitle"/>
          </p:nvPr>
        </p:nvSpPr>
        <p:spPr>
          <a:xfrm>
            <a:off x="5712200" y="4375725"/>
            <a:ext cx="1473900" cy="294300"/>
          </a:xfrm>
          <a:prstGeom prst="rect">
            <a:avLst/>
          </a:prstGeom>
        </p:spPr>
        <p:txBody>
          <a:bodyPr anchorCtr="0" anchor="t" bIns="0" lIns="0" spcFirstLastPara="1" rIns="0" wrap="square" tIns="0">
            <a:noAutofit/>
          </a:bodyPr>
          <a:lstStyle>
            <a:lvl1pPr lvl="0">
              <a:spcBef>
                <a:spcPts val="0"/>
              </a:spcBef>
              <a:spcAft>
                <a:spcPts val="0"/>
              </a:spcAft>
              <a:buNone/>
              <a:defRPr sz="800">
                <a:latin typeface="Arimo"/>
                <a:ea typeface="Arimo"/>
                <a:cs typeface="Arimo"/>
                <a:sym typeface="Arimo"/>
              </a:defRPr>
            </a:lvl1pPr>
            <a:lvl2pPr lvl="1">
              <a:spcBef>
                <a:spcPts val="0"/>
              </a:spcBef>
              <a:spcAft>
                <a:spcPts val="0"/>
              </a:spcAft>
              <a:buNone/>
              <a:defRPr b="1" sz="800">
                <a:latin typeface="Arimo"/>
                <a:ea typeface="Arimo"/>
                <a:cs typeface="Arimo"/>
                <a:sym typeface="Arimo"/>
              </a:defRPr>
            </a:lvl2pPr>
            <a:lvl3pPr lvl="2">
              <a:spcBef>
                <a:spcPts val="0"/>
              </a:spcBef>
              <a:spcAft>
                <a:spcPts val="0"/>
              </a:spcAft>
              <a:buNone/>
              <a:defRPr b="1" sz="800">
                <a:latin typeface="Arimo"/>
                <a:ea typeface="Arimo"/>
                <a:cs typeface="Arimo"/>
                <a:sym typeface="Arimo"/>
              </a:defRPr>
            </a:lvl3pPr>
            <a:lvl4pPr lvl="3">
              <a:spcBef>
                <a:spcPts val="0"/>
              </a:spcBef>
              <a:spcAft>
                <a:spcPts val="0"/>
              </a:spcAft>
              <a:buNone/>
              <a:defRPr b="1" sz="800">
                <a:latin typeface="Arimo"/>
                <a:ea typeface="Arimo"/>
                <a:cs typeface="Arimo"/>
                <a:sym typeface="Arimo"/>
              </a:defRPr>
            </a:lvl4pPr>
            <a:lvl5pPr lvl="4">
              <a:spcBef>
                <a:spcPts val="0"/>
              </a:spcBef>
              <a:spcAft>
                <a:spcPts val="0"/>
              </a:spcAft>
              <a:buNone/>
              <a:defRPr b="1" sz="800">
                <a:latin typeface="Arimo"/>
                <a:ea typeface="Arimo"/>
                <a:cs typeface="Arimo"/>
                <a:sym typeface="Arimo"/>
              </a:defRPr>
            </a:lvl5pPr>
            <a:lvl6pPr lvl="5">
              <a:spcBef>
                <a:spcPts val="0"/>
              </a:spcBef>
              <a:spcAft>
                <a:spcPts val="0"/>
              </a:spcAft>
              <a:buNone/>
              <a:defRPr b="1" sz="800">
                <a:latin typeface="Arimo"/>
                <a:ea typeface="Arimo"/>
                <a:cs typeface="Arimo"/>
                <a:sym typeface="Arimo"/>
              </a:defRPr>
            </a:lvl6pPr>
            <a:lvl7pPr lvl="6">
              <a:spcBef>
                <a:spcPts val="0"/>
              </a:spcBef>
              <a:spcAft>
                <a:spcPts val="0"/>
              </a:spcAft>
              <a:buNone/>
              <a:defRPr b="1" sz="800">
                <a:latin typeface="Arimo"/>
                <a:ea typeface="Arimo"/>
                <a:cs typeface="Arimo"/>
                <a:sym typeface="Arimo"/>
              </a:defRPr>
            </a:lvl7pPr>
            <a:lvl8pPr lvl="7">
              <a:spcBef>
                <a:spcPts val="0"/>
              </a:spcBef>
              <a:spcAft>
                <a:spcPts val="0"/>
              </a:spcAft>
              <a:buNone/>
              <a:defRPr b="1" sz="800">
                <a:latin typeface="Arimo"/>
                <a:ea typeface="Arimo"/>
                <a:cs typeface="Arimo"/>
                <a:sym typeface="Arimo"/>
              </a:defRPr>
            </a:lvl8pPr>
            <a:lvl9pPr lvl="8">
              <a:spcBef>
                <a:spcPts val="0"/>
              </a:spcBef>
              <a:spcAft>
                <a:spcPts val="0"/>
              </a:spcAft>
              <a:buNone/>
              <a:defRPr b="1" sz="800">
                <a:latin typeface="Arimo"/>
                <a:ea typeface="Arimo"/>
                <a:cs typeface="Arimo"/>
                <a:sym typeface="Arimo"/>
              </a:defRPr>
            </a:lvl9pPr>
          </a:lstStyle>
          <a:p/>
        </p:txBody>
      </p:sp>
      <p:sp>
        <p:nvSpPr>
          <p:cNvPr id="88" name="Google Shape;88;p7"/>
          <p:cNvSpPr txBox="1"/>
          <p:nvPr>
            <p:ph idx="17" type="subTitle"/>
          </p:nvPr>
        </p:nvSpPr>
        <p:spPr>
          <a:xfrm>
            <a:off x="7395575" y="4261301"/>
            <a:ext cx="1563300" cy="192000"/>
          </a:xfrm>
          <a:prstGeom prst="rect">
            <a:avLst/>
          </a:prstGeom>
        </p:spPr>
        <p:txBody>
          <a:bodyPr anchorCtr="0" anchor="t" bIns="0" lIns="0" spcFirstLastPara="1" rIns="0" wrap="square" tIns="0">
            <a:noAutofit/>
          </a:bodyPr>
          <a:lstStyle>
            <a:lvl1pPr lvl="0">
              <a:spcBef>
                <a:spcPts val="0"/>
              </a:spcBef>
              <a:spcAft>
                <a:spcPts val="0"/>
              </a:spcAft>
              <a:buNone/>
              <a:defRPr sz="1200">
                <a:latin typeface="Arimo"/>
                <a:ea typeface="Arimo"/>
                <a:cs typeface="Arimo"/>
                <a:sym typeface="Arimo"/>
              </a:defRPr>
            </a:lvl1pPr>
            <a:lvl2pPr lvl="1">
              <a:lnSpc>
                <a:spcPct val="115000"/>
              </a:lnSpc>
              <a:spcBef>
                <a:spcPts val="0"/>
              </a:spcBef>
              <a:spcAft>
                <a:spcPts val="0"/>
              </a:spcAft>
              <a:buNone/>
              <a:defRPr b="1" sz="1200">
                <a:latin typeface="Arimo"/>
                <a:ea typeface="Arimo"/>
                <a:cs typeface="Arimo"/>
                <a:sym typeface="Arimo"/>
              </a:defRPr>
            </a:lvl2pPr>
            <a:lvl3pPr lvl="2">
              <a:lnSpc>
                <a:spcPct val="115000"/>
              </a:lnSpc>
              <a:spcBef>
                <a:spcPts val="0"/>
              </a:spcBef>
              <a:spcAft>
                <a:spcPts val="0"/>
              </a:spcAft>
              <a:buNone/>
              <a:defRPr b="1" sz="1200">
                <a:latin typeface="Arimo"/>
                <a:ea typeface="Arimo"/>
                <a:cs typeface="Arimo"/>
                <a:sym typeface="Arimo"/>
              </a:defRPr>
            </a:lvl3pPr>
            <a:lvl4pPr lvl="3">
              <a:lnSpc>
                <a:spcPct val="115000"/>
              </a:lnSpc>
              <a:spcBef>
                <a:spcPts val="0"/>
              </a:spcBef>
              <a:spcAft>
                <a:spcPts val="0"/>
              </a:spcAft>
              <a:buNone/>
              <a:defRPr b="1" sz="1200">
                <a:latin typeface="Arimo"/>
                <a:ea typeface="Arimo"/>
                <a:cs typeface="Arimo"/>
                <a:sym typeface="Arimo"/>
              </a:defRPr>
            </a:lvl4pPr>
            <a:lvl5pPr lvl="4">
              <a:lnSpc>
                <a:spcPct val="115000"/>
              </a:lnSpc>
              <a:spcBef>
                <a:spcPts val="0"/>
              </a:spcBef>
              <a:spcAft>
                <a:spcPts val="0"/>
              </a:spcAft>
              <a:buNone/>
              <a:defRPr b="1" sz="1200">
                <a:latin typeface="Arimo"/>
                <a:ea typeface="Arimo"/>
                <a:cs typeface="Arimo"/>
                <a:sym typeface="Arimo"/>
              </a:defRPr>
            </a:lvl5pPr>
            <a:lvl6pPr lvl="5">
              <a:lnSpc>
                <a:spcPct val="115000"/>
              </a:lnSpc>
              <a:spcBef>
                <a:spcPts val="0"/>
              </a:spcBef>
              <a:spcAft>
                <a:spcPts val="0"/>
              </a:spcAft>
              <a:buNone/>
              <a:defRPr b="1" sz="1200">
                <a:latin typeface="Arimo"/>
                <a:ea typeface="Arimo"/>
                <a:cs typeface="Arimo"/>
                <a:sym typeface="Arimo"/>
              </a:defRPr>
            </a:lvl6pPr>
            <a:lvl7pPr lvl="6">
              <a:lnSpc>
                <a:spcPct val="115000"/>
              </a:lnSpc>
              <a:spcBef>
                <a:spcPts val="0"/>
              </a:spcBef>
              <a:spcAft>
                <a:spcPts val="0"/>
              </a:spcAft>
              <a:buNone/>
              <a:defRPr b="1" sz="1200">
                <a:latin typeface="Arimo"/>
                <a:ea typeface="Arimo"/>
                <a:cs typeface="Arimo"/>
                <a:sym typeface="Arimo"/>
              </a:defRPr>
            </a:lvl7pPr>
            <a:lvl8pPr lvl="7">
              <a:lnSpc>
                <a:spcPct val="115000"/>
              </a:lnSpc>
              <a:spcBef>
                <a:spcPts val="0"/>
              </a:spcBef>
              <a:spcAft>
                <a:spcPts val="0"/>
              </a:spcAft>
              <a:buNone/>
              <a:defRPr b="1" sz="1200">
                <a:latin typeface="Arimo"/>
                <a:ea typeface="Arimo"/>
                <a:cs typeface="Arimo"/>
                <a:sym typeface="Arimo"/>
              </a:defRPr>
            </a:lvl8pPr>
            <a:lvl9pPr lvl="8">
              <a:lnSpc>
                <a:spcPct val="115000"/>
              </a:lnSpc>
              <a:spcBef>
                <a:spcPts val="0"/>
              </a:spcBef>
              <a:spcAft>
                <a:spcPts val="0"/>
              </a:spcAft>
              <a:buNone/>
              <a:defRPr b="1" sz="1200">
                <a:latin typeface="Arimo"/>
                <a:ea typeface="Arimo"/>
                <a:cs typeface="Arimo"/>
                <a:sym typeface="Arimo"/>
              </a:defRPr>
            </a:lvl9pPr>
          </a:lstStyle>
          <a:p/>
        </p:txBody>
      </p:sp>
      <p:sp>
        <p:nvSpPr>
          <p:cNvPr id="89" name="Google Shape;89;p7"/>
          <p:cNvSpPr txBox="1"/>
          <p:nvPr>
            <p:ph idx="18" type="subTitle"/>
          </p:nvPr>
        </p:nvSpPr>
        <p:spPr>
          <a:xfrm>
            <a:off x="7395575" y="4562900"/>
            <a:ext cx="1504200" cy="294300"/>
          </a:xfrm>
          <a:prstGeom prst="rect">
            <a:avLst/>
          </a:prstGeom>
        </p:spPr>
        <p:txBody>
          <a:bodyPr anchorCtr="0" anchor="t" bIns="0" lIns="0" spcFirstLastPara="1" rIns="0" wrap="square" tIns="0">
            <a:noAutofit/>
          </a:bodyPr>
          <a:lstStyle>
            <a:lvl1pPr lvl="0">
              <a:spcBef>
                <a:spcPts val="0"/>
              </a:spcBef>
              <a:spcAft>
                <a:spcPts val="0"/>
              </a:spcAft>
              <a:buNone/>
              <a:defRPr sz="800">
                <a:latin typeface="Arimo"/>
                <a:ea typeface="Arimo"/>
                <a:cs typeface="Arimo"/>
                <a:sym typeface="Arimo"/>
              </a:defRPr>
            </a:lvl1pPr>
            <a:lvl2pPr lvl="1">
              <a:spcBef>
                <a:spcPts val="0"/>
              </a:spcBef>
              <a:spcAft>
                <a:spcPts val="0"/>
              </a:spcAft>
              <a:buNone/>
              <a:defRPr b="1" sz="800">
                <a:latin typeface="Arimo"/>
                <a:ea typeface="Arimo"/>
                <a:cs typeface="Arimo"/>
                <a:sym typeface="Arimo"/>
              </a:defRPr>
            </a:lvl2pPr>
            <a:lvl3pPr lvl="2">
              <a:spcBef>
                <a:spcPts val="0"/>
              </a:spcBef>
              <a:spcAft>
                <a:spcPts val="0"/>
              </a:spcAft>
              <a:buNone/>
              <a:defRPr b="1" sz="800">
                <a:latin typeface="Arimo"/>
                <a:ea typeface="Arimo"/>
                <a:cs typeface="Arimo"/>
                <a:sym typeface="Arimo"/>
              </a:defRPr>
            </a:lvl3pPr>
            <a:lvl4pPr lvl="3">
              <a:spcBef>
                <a:spcPts val="0"/>
              </a:spcBef>
              <a:spcAft>
                <a:spcPts val="0"/>
              </a:spcAft>
              <a:buNone/>
              <a:defRPr b="1" sz="800">
                <a:latin typeface="Arimo"/>
                <a:ea typeface="Arimo"/>
                <a:cs typeface="Arimo"/>
                <a:sym typeface="Arimo"/>
              </a:defRPr>
            </a:lvl4pPr>
            <a:lvl5pPr lvl="4">
              <a:spcBef>
                <a:spcPts val="0"/>
              </a:spcBef>
              <a:spcAft>
                <a:spcPts val="0"/>
              </a:spcAft>
              <a:buNone/>
              <a:defRPr b="1" sz="800">
                <a:latin typeface="Arimo"/>
                <a:ea typeface="Arimo"/>
                <a:cs typeface="Arimo"/>
                <a:sym typeface="Arimo"/>
              </a:defRPr>
            </a:lvl5pPr>
            <a:lvl6pPr lvl="5">
              <a:spcBef>
                <a:spcPts val="0"/>
              </a:spcBef>
              <a:spcAft>
                <a:spcPts val="0"/>
              </a:spcAft>
              <a:buNone/>
              <a:defRPr b="1" sz="800">
                <a:latin typeface="Arimo"/>
                <a:ea typeface="Arimo"/>
                <a:cs typeface="Arimo"/>
                <a:sym typeface="Arimo"/>
              </a:defRPr>
            </a:lvl6pPr>
            <a:lvl7pPr lvl="6">
              <a:spcBef>
                <a:spcPts val="0"/>
              </a:spcBef>
              <a:spcAft>
                <a:spcPts val="0"/>
              </a:spcAft>
              <a:buNone/>
              <a:defRPr b="1" sz="800">
                <a:latin typeface="Arimo"/>
                <a:ea typeface="Arimo"/>
                <a:cs typeface="Arimo"/>
                <a:sym typeface="Arimo"/>
              </a:defRPr>
            </a:lvl7pPr>
            <a:lvl8pPr lvl="7">
              <a:spcBef>
                <a:spcPts val="0"/>
              </a:spcBef>
              <a:spcAft>
                <a:spcPts val="0"/>
              </a:spcAft>
              <a:buNone/>
              <a:defRPr b="1" sz="800">
                <a:latin typeface="Arimo"/>
                <a:ea typeface="Arimo"/>
                <a:cs typeface="Arimo"/>
                <a:sym typeface="Arimo"/>
              </a:defRPr>
            </a:lvl8pPr>
            <a:lvl9pPr lvl="8">
              <a:spcBef>
                <a:spcPts val="0"/>
              </a:spcBef>
              <a:spcAft>
                <a:spcPts val="0"/>
              </a:spcAft>
              <a:buNone/>
              <a:defRPr b="1" sz="800">
                <a:latin typeface="Arimo"/>
                <a:ea typeface="Arimo"/>
                <a:cs typeface="Arimo"/>
                <a:sym typeface="Arim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Alt 1">
  <p:cSld name="CUSTOM_21_1_1">
    <p:bg>
      <p:bgPr>
        <a:solidFill>
          <a:schemeClr val="accent5"/>
        </a:solidFill>
      </p:bgPr>
    </p:bg>
    <p:spTree>
      <p:nvGrpSpPr>
        <p:cNvPr id="90" name="Shape 90"/>
        <p:cNvGrpSpPr/>
        <p:nvPr/>
      </p:nvGrpSpPr>
      <p:grpSpPr>
        <a:xfrm>
          <a:off x="0" y="0"/>
          <a:ext cx="0" cy="0"/>
          <a:chOff x="0" y="0"/>
          <a:chExt cx="0" cy="0"/>
        </a:xfrm>
      </p:grpSpPr>
      <p:sp>
        <p:nvSpPr>
          <p:cNvPr id="91" name="Google Shape;91;p8"/>
          <p:cNvSpPr txBox="1"/>
          <p:nvPr>
            <p:ph type="title"/>
          </p:nvPr>
        </p:nvSpPr>
        <p:spPr>
          <a:xfrm>
            <a:off x="277500" y="416250"/>
            <a:ext cx="8589000" cy="885000"/>
          </a:xfrm>
          <a:prstGeom prst="rect">
            <a:avLst/>
          </a:prstGeom>
        </p:spPr>
        <p:txBody>
          <a:bodyPr anchorCtr="0" anchor="t" bIns="0" lIns="0" spcFirstLastPara="1" rIns="0" wrap="square" tIns="91425">
            <a:noAutofit/>
          </a:bodyPr>
          <a:lstStyle>
            <a:lvl1pPr lvl="0">
              <a:lnSpc>
                <a:spcPct val="100000"/>
              </a:lnSpc>
              <a:spcBef>
                <a:spcPts val="0"/>
              </a:spcBef>
              <a:spcAft>
                <a:spcPts val="0"/>
              </a:spcAft>
              <a:buNone/>
              <a:defRPr sz="3000"/>
            </a:lvl1pPr>
            <a:lvl2pPr lvl="1" algn="ctr">
              <a:lnSpc>
                <a:spcPct val="115000"/>
              </a:lnSpc>
              <a:spcBef>
                <a:spcPts val="0"/>
              </a:spcBef>
              <a:spcAft>
                <a:spcPts val="0"/>
              </a:spcAft>
              <a:buNone/>
              <a:defRPr sz="4800">
                <a:latin typeface="Arimo SemiBold"/>
                <a:ea typeface="Arimo SemiBold"/>
                <a:cs typeface="Arimo SemiBold"/>
                <a:sym typeface="Arimo SemiBold"/>
              </a:defRPr>
            </a:lvl2pPr>
            <a:lvl3pPr lvl="2" algn="ctr">
              <a:lnSpc>
                <a:spcPct val="115000"/>
              </a:lnSpc>
              <a:spcBef>
                <a:spcPts val="0"/>
              </a:spcBef>
              <a:spcAft>
                <a:spcPts val="0"/>
              </a:spcAft>
              <a:buNone/>
              <a:defRPr sz="4800">
                <a:latin typeface="Arimo SemiBold"/>
                <a:ea typeface="Arimo SemiBold"/>
                <a:cs typeface="Arimo SemiBold"/>
                <a:sym typeface="Arimo SemiBold"/>
              </a:defRPr>
            </a:lvl3pPr>
            <a:lvl4pPr lvl="3" algn="ctr">
              <a:lnSpc>
                <a:spcPct val="115000"/>
              </a:lnSpc>
              <a:spcBef>
                <a:spcPts val="0"/>
              </a:spcBef>
              <a:spcAft>
                <a:spcPts val="0"/>
              </a:spcAft>
              <a:buNone/>
              <a:defRPr sz="4800">
                <a:latin typeface="Arimo SemiBold"/>
                <a:ea typeface="Arimo SemiBold"/>
                <a:cs typeface="Arimo SemiBold"/>
                <a:sym typeface="Arimo SemiBold"/>
              </a:defRPr>
            </a:lvl4pPr>
            <a:lvl5pPr lvl="4" algn="ctr">
              <a:lnSpc>
                <a:spcPct val="115000"/>
              </a:lnSpc>
              <a:spcBef>
                <a:spcPts val="0"/>
              </a:spcBef>
              <a:spcAft>
                <a:spcPts val="0"/>
              </a:spcAft>
              <a:buNone/>
              <a:defRPr sz="4800">
                <a:latin typeface="Arimo SemiBold"/>
                <a:ea typeface="Arimo SemiBold"/>
                <a:cs typeface="Arimo SemiBold"/>
                <a:sym typeface="Arimo SemiBold"/>
              </a:defRPr>
            </a:lvl5pPr>
            <a:lvl6pPr lvl="5" algn="ctr">
              <a:lnSpc>
                <a:spcPct val="115000"/>
              </a:lnSpc>
              <a:spcBef>
                <a:spcPts val="0"/>
              </a:spcBef>
              <a:spcAft>
                <a:spcPts val="0"/>
              </a:spcAft>
              <a:buNone/>
              <a:defRPr sz="4800">
                <a:latin typeface="Arimo SemiBold"/>
                <a:ea typeface="Arimo SemiBold"/>
                <a:cs typeface="Arimo SemiBold"/>
                <a:sym typeface="Arimo SemiBold"/>
              </a:defRPr>
            </a:lvl6pPr>
            <a:lvl7pPr lvl="6" algn="ctr">
              <a:lnSpc>
                <a:spcPct val="115000"/>
              </a:lnSpc>
              <a:spcBef>
                <a:spcPts val="0"/>
              </a:spcBef>
              <a:spcAft>
                <a:spcPts val="0"/>
              </a:spcAft>
              <a:buNone/>
              <a:defRPr sz="4800">
                <a:latin typeface="Arimo SemiBold"/>
                <a:ea typeface="Arimo SemiBold"/>
                <a:cs typeface="Arimo SemiBold"/>
                <a:sym typeface="Arimo SemiBold"/>
              </a:defRPr>
            </a:lvl7pPr>
            <a:lvl8pPr lvl="7" algn="ctr">
              <a:lnSpc>
                <a:spcPct val="115000"/>
              </a:lnSpc>
              <a:spcBef>
                <a:spcPts val="0"/>
              </a:spcBef>
              <a:spcAft>
                <a:spcPts val="0"/>
              </a:spcAft>
              <a:buNone/>
              <a:defRPr sz="4800">
                <a:latin typeface="Arimo SemiBold"/>
                <a:ea typeface="Arimo SemiBold"/>
                <a:cs typeface="Arimo SemiBold"/>
                <a:sym typeface="Arimo SemiBold"/>
              </a:defRPr>
            </a:lvl8pPr>
            <a:lvl9pPr lvl="8" algn="ctr">
              <a:lnSpc>
                <a:spcPct val="115000"/>
              </a:lnSpc>
              <a:spcBef>
                <a:spcPts val="0"/>
              </a:spcBef>
              <a:spcAft>
                <a:spcPts val="0"/>
              </a:spcAft>
              <a:buNone/>
              <a:defRPr sz="4800">
                <a:latin typeface="Arimo SemiBold"/>
                <a:ea typeface="Arimo SemiBold"/>
                <a:cs typeface="Arimo SemiBold"/>
                <a:sym typeface="Arimo SemiBold"/>
              </a:defRPr>
            </a:lvl9pPr>
          </a:lstStyle>
          <a:p/>
        </p:txBody>
      </p:sp>
      <p:sp>
        <p:nvSpPr>
          <p:cNvPr id="92" name="Google Shape;92;p8"/>
          <p:cNvSpPr txBox="1"/>
          <p:nvPr>
            <p:ph idx="1"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93" name="Google Shape;93;p8"/>
          <p:cNvSpPr txBox="1"/>
          <p:nvPr>
            <p:ph idx="2"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94" name="Google Shape;94;p8"/>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main point">
  <p:cSld name="BLANK_1_1_1_1_1_1">
    <p:bg>
      <p:bgPr>
        <a:solidFill>
          <a:schemeClr val="accent5"/>
        </a:solidFill>
      </p:bgPr>
    </p:bg>
    <p:spTree>
      <p:nvGrpSpPr>
        <p:cNvPr id="95" name="Shape 95"/>
        <p:cNvGrpSpPr/>
        <p:nvPr/>
      </p:nvGrpSpPr>
      <p:grpSpPr>
        <a:xfrm>
          <a:off x="0" y="0"/>
          <a:ext cx="0" cy="0"/>
          <a:chOff x="0" y="0"/>
          <a:chExt cx="0" cy="0"/>
        </a:xfrm>
      </p:grpSpPr>
      <p:pic>
        <p:nvPicPr>
          <p:cNvPr id="96" name="Google Shape;96;p9"/>
          <p:cNvPicPr preferRelativeResize="0"/>
          <p:nvPr/>
        </p:nvPicPr>
        <p:blipFill rotWithShape="1">
          <a:blip r:embed="rId2">
            <a:alphaModFix amt="10000"/>
          </a:blip>
          <a:srcRect b="720" l="1068" r="20" t="592"/>
          <a:stretch/>
        </p:blipFill>
        <p:spPr>
          <a:xfrm>
            <a:off x="277425" y="277650"/>
            <a:ext cx="8588100" cy="4582500"/>
          </a:xfrm>
          <a:prstGeom prst="roundRect">
            <a:avLst>
              <a:gd fmla="val 13460" name="adj"/>
            </a:avLst>
          </a:prstGeom>
          <a:noFill/>
          <a:ln>
            <a:noFill/>
          </a:ln>
        </p:spPr>
      </p:pic>
      <p:sp>
        <p:nvSpPr>
          <p:cNvPr id="97" name="Google Shape;97;p9"/>
          <p:cNvSpPr txBox="1"/>
          <p:nvPr>
            <p:ph type="title"/>
          </p:nvPr>
        </p:nvSpPr>
        <p:spPr>
          <a:xfrm>
            <a:off x="625375" y="2731850"/>
            <a:ext cx="4034400" cy="1746900"/>
          </a:xfrm>
          <a:prstGeom prst="rect">
            <a:avLst/>
          </a:prstGeom>
        </p:spPr>
        <p:txBody>
          <a:bodyPr anchorCtr="0" anchor="b" bIns="0" lIns="0" spcFirstLastPara="1" rIns="0" wrap="square" tIns="0">
            <a:noAutofit/>
          </a:bodyPr>
          <a:lstStyle>
            <a:lvl1pPr lvl="0">
              <a:spcBef>
                <a:spcPts val="0"/>
              </a:spcBef>
              <a:spcAft>
                <a:spcPts val="0"/>
              </a:spcAft>
              <a:buNone/>
              <a:defRPr sz="4000"/>
            </a:lvl1pPr>
            <a:lvl2pPr lvl="1" algn="ctr">
              <a:lnSpc>
                <a:spcPct val="115000"/>
              </a:lnSpc>
              <a:spcBef>
                <a:spcPts val="0"/>
              </a:spcBef>
              <a:spcAft>
                <a:spcPts val="0"/>
              </a:spcAft>
              <a:buNone/>
              <a:defRPr>
                <a:latin typeface="Arimo Medium"/>
                <a:ea typeface="Arimo Medium"/>
                <a:cs typeface="Arimo Medium"/>
                <a:sym typeface="Arimo Medium"/>
              </a:defRPr>
            </a:lvl2pPr>
            <a:lvl3pPr lvl="2" algn="ctr">
              <a:lnSpc>
                <a:spcPct val="115000"/>
              </a:lnSpc>
              <a:spcBef>
                <a:spcPts val="0"/>
              </a:spcBef>
              <a:spcAft>
                <a:spcPts val="0"/>
              </a:spcAft>
              <a:buNone/>
              <a:defRPr>
                <a:latin typeface="Arimo Medium"/>
                <a:ea typeface="Arimo Medium"/>
                <a:cs typeface="Arimo Medium"/>
                <a:sym typeface="Arimo Medium"/>
              </a:defRPr>
            </a:lvl3pPr>
            <a:lvl4pPr lvl="3" algn="ctr">
              <a:lnSpc>
                <a:spcPct val="115000"/>
              </a:lnSpc>
              <a:spcBef>
                <a:spcPts val="0"/>
              </a:spcBef>
              <a:spcAft>
                <a:spcPts val="0"/>
              </a:spcAft>
              <a:buNone/>
              <a:defRPr>
                <a:latin typeface="Arimo Medium"/>
                <a:ea typeface="Arimo Medium"/>
                <a:cs typeface="Arimo Medium"/>
                <a:sym typeface="Arimo Medium"/>
              </a:defRPr>
            </a:lvl4pPr>
            <a:lvl5pPr lvl="4" algn="ctr">
              <a:lnSpc>
                <a:spcPct val="115000"/>
              </a:lnSpc>
              <a:spcBef>
                <a:spcPts val="0"/>
              </a:spcBef>
              <a:spcAft>
                <a:spcPts val="0"/>
              </a:spcAft>
              <a:buNone/>
              <a:defRPr>
                <a:latin typeface="Arimo Medium"/>
                <a:ea typeface="Arimo Medium"/>
                <a:cs typeface="Arimo Medium"/>
                <a:sym typeface="Arimo Medium"/>
              </a:defRPr>
            </a:lvl5pPr>
            <a:lvl6pPr lvl="5" algn="ctr">
              <a:lnSpc>
                <a:spcPct val="115000"/>
              </a:lnSpc>
              <a:spcBef>
                <a:spcPts val="0"/>
              </a:spcBef>
              <a:spcAft>
                <a:spcPts val="0"/>
              </a:spcAft>
              <a:buNone/>
              <a:defRPr>
                <a:latin typeface="Arimo Medium"/>
                <a:ea typeface="Arimo Medium"/>
                <a:cs typeface="Arimo Medium"/>
                <a:sym typeface="Arimo Medium"/>
              </a:defRPr>
            </a:lvl6pPr>
            <a:lvl7pPr lvl="6" algn="ctr">
              <a:lnSpc>
                <a:spcPct val="115000"/>
              </a:lnSpc>
              <a:spcBef>
                <a:spcPts val="0"/>
              </a:spcBef>
              <a:spcAft>
                <a:spcPts val="0"/>
              </a:spcAft>
              <a:buNone/>
              <a:defRPr>
                <a:latin typeface="Arimo Medium"/>
                <a:ea typeface="Arimo Medium"/>
                <a:cs typeface="Arimo Medium"/>
                <a:sym typeface="Arimo Medium"/>
              </a:defRPr>
            </a:lvl7pPr>
            <a:lvl8pPr lvl="7" algn="ctr">
              <a:lnSpc>
                <a:spcPct val="115000"/>
              </a:lnSpc>
              <a:spcBef>
                <a:spcPts val="0"/>
              </a:spcBef>
              <a:spcAft>
                <a:spcPts val="0"/>
              </a:spcAft>
              <a:buNone/>
              <a:defRPr>
                <a:latin typeface="Arimo Medium"/>
                <a:ea typeface="Arimo Medium"/>
                <a:cs typeface="Arimo Medium"/>
                <a:sym typeface="Arimo Medium"/>
              </a:defRPr>
            </a:lvl8pPr>
            <a:lvl9pPr lvl="8" algn="ctr">
              <a:lnSpc>
                <a:spcPct val="115000"/>
              </a:lnSpc>
              <a:spcBef>
                <a:spcPts val="0"/>
              </a:spcBef>
              <a:spcAft>
                <a:spcPts val="0"/>
              </a:spcAft>
              <a:buNone/>
              <a:defRPr>
                <a:latin typeface="Arimo Medium"/>
                <a:ea typeface="Arimo Medium"/>
                <a:cs typeface="Arimo Medium"/>
                <a:sym typeface="Arimo Medium"/>
              </a:defRPr>
            </a:lvl9pPr>
          </a:lstStyle>
          <a:p/>
        </p:txBody>
      </p:sp>
      <p:sp>
        <p:nvSpPr>
          <p:cNvPr id="98" name="Google Shape;98;p9"/>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Alt 1">
  <p:cSld name="BLANK_1_1_1_1_1_1_1_1_1_1_1">
    <p:bg>
      <p:bgPr>
        <a:solidFill>
          <a:schemeClr val="accent5"/>
        </a:solidFill>
      </p:bgPr>
    </p:bg>
    <p:spTree>
      <p:nvGrpSpPr>
        <p:cNvPr id="99" name="Shape 99"/>
        <p:cNvGrpSpPr/>
        <p:nvPr/>
      </p:nvGrpSpPr>
      <p:grpSpPr>
        <a:xfrm>
          <a:off x="0" y="0"/>
          <a:ext cx="0" cy="0"/>
          <a:chOff x="0" y="0"/>
          <a:chExt cx="0" cy="0"/>
        </a:xfrm>
      </p:grpSpPr>
      <p:sp>
        <p:nvSpPr>
          <p:cNvPr id="100" name="Google Shape;100;p10"/>
          <p:cNvSpPr txBox="1"/>
          <p:nvPr>
            <p:ph idx="1" type="subTitle"/>
          </p:nvPr>
        </p:nvSpPr>
        <p:spPr>
          <a:xfrm>
            <a:off x="4539825" y="3178291"/>
            <a:ext cx="4325700" cy="452700"/>
          </a:xfrm>
          <a:prstGeom prst="rect">
            <a:avLst/>
          </a:prstGeom>
        </p:spPr>
        <p:txBody>
          <a:bodyPr anchorCtr="0" anchor="b" bIns="91425" lIns="91425" spcFirstLastPara="1" rIns="0" wrap="square" tIns="91425">
            <a:noAutofit/>
          </a:bodyPr>
          <a:lstStyle>
            <a:lvl1pPr lvl="0">
              <a:spcBef>
                <a:spcPts val="0"/>
              </a:spcBef>
              <a:spcAft>
                <a:spcPts val="0"/>
              </a:spcAft>
              <a:buClr>
                <a:schemeClr val="dk1"/>
              </a:buClr>
              <a:buSzPts val="2400"/>
              <a:buFont typeface="Arimo"/>
              <a:buNone/>
              <a:defRPr sz="2400">
                <a:latin typeface="Arimo"/>
                <a:ea typeface="Arimo"/>
                <a:cs typeface="Arimo"/>
                <a:sym typeface="Arimo"/>
              </a:defRPr>
            </a:lvl1pPr>
            <a:lvl2pPr lvl="1">
              <a:spcBef>
                <a:spcPts val="0"/>
              </a:spcBef>
              <a:spcAft>
                <a:spcPts val="0"/>
              </a:spcAft>
              <a:buClr>
                <a:schemeClr val="dk1"/>
              </a:buClr>
              <a:buSzPts val="2400"/>
              <a:buFont typeface="Arimo"/>
              <a:buNone/>
              <a:defRPr sz="2400">
                <a:latin typeface="Arimo"/>
                <a:ea typeface="Arimo"/>
                <a:cs typeface="Arimo"/>
                <a:sym typeface="Arimo"/>
              </a:defRPr>
            </a:lvl2pPr>
            <a:lvl3pPr lvl="2">
              <a:spcBef>
                <a:spcPts val="0"/>
              </a:spcBef>
              <a:spcAft>
                <a:spcPts val="0"/>
              </a:spcAft>
              <a:buClr>
                <a:schemeClr val="dk1"/>
              </a:buClr>
              <a:buSzPts val="2400"/>
              <a:buFont typeface="Arimo"/>
              <a:buNone/>
              <a:defRPr sz="2400">
                <a:latin typeface="Arimo"/>
                <a:ea typeface="Arimo"/>
                <a:cs typeface="Arimo"/>
                <a:sym typeface="Arimo"/>
              </a:defRPr>
            </a:lvl3pPr>
            <a:lvl4pPr lvl="3">
              <a:spcBef>
                <a:spcPts val="0"/>
              </a:spcBef>
              <a:spcAft>
                <a:spcPts val="0"/>
              </a:spcAft>
              <a:buClr>
                <a:schemeClr val="dk1"/>
              </a:buClr>
              <a:buSzPts val="2400"/>
              <a:buFont typeface="Arimo"/>
              <a:buNone/>
              <a:defRPr sz="2400">
                <a:latin typeface="Arimo"/>
                <a:ea typeface="Arimo"/>
                <a:cs typeface="Arimo"/>
                <a:sym typeface="Arimo"/>
              </a:defRPr>
            </a:lvl4pPr>
            <a:lvl5pPr lvl="4">
              <a:spcBef>
                <a:spcPts val="0"/>
              </a:spcBef>
              <a:spcAft>
                <a:spcPts val="0"/>
              </a:spcAft>
              <a:buClr>
                <a:schemeClr val="dk1"/>
              </a:buClr>
              <a:buSzPts val="2400"/>
              <a:buFont typeface="Arimo"/>
              <a:buNone/>
              <a:defRPr sz="2400">
                <a:latin typeface="Arimo"/>
                <a:ea typeface="Arimo"/>
                <a:cs typeface="Arimo"/>
                <a:sym typeface="Arimo"/>
              </a:defRPr>
            </a:lvl5pPr>
            <a:lvl6pPr lvl="5">
              <a:spcBef>
                <a:spcPts val="0"/>
              </a:spcBef>
              <a:spcAft>
                <a:spcPts val="0"/>
              </a:spcAft>
              <a:buClr>
                <a:schemeClr val="dk1"/>
              </a:buClr>
              <a:buSzPts val="2400"/>
              <a:buFont typeface="Arimo"/>
              <a:buNone/>
              <a:defRPr sz="2400">
                <a:latin typeface="Arimo"/>
                <a:ea typeface="Arimo"/>
                <a:cs typeface="Arimo"/>
                <a:sym typeface="Arimo"/>
              </a:defRPr>
            </a:lvl6pPr>
            <a:lvl7pPr lvl="6">
              <a:spcBef>
                <a:spcPts val="0"/>
              </a:spcBef>
              <a:spcAft>
                <a:spcPts val="0"/>
              </a:spcAft>
              <a:buClr>
                <a:schemeClr val="dk1"/>
              </a:buClr>
              <a:buSzPts val="2400"/>
              <a:buFont typeface="Arimo"/>
              <a:buNone/>
              <a:defRPr sz="2400">
                <a:latin typeface="Arimo"/>
                <a:ea typeface="Arimo"/>
                <a:cs typeface="Arimo"/>
                <a:sym typeface="Arimo"/>
              </a:defRPr>
            </a:lvl7pPr>
            <a:lvl8pPr lvl="7">
              <a:spcBef>
                <a:spcPts val="0"/>
              </a:spcBef>
              <a:spcAft>
                <a:spcPts val="0"/>
              </a:spcAft>
              <a:buClr>
                <a:schemeClr val="dk1"/>
              </a:buClr>
              <a:buSzPts val="2400"/>
              <a:buFont typeface="Arimo"/>
              <a:buNone/>
              <a:defRPr sz="2400">
                <a:latin typeface="Arimo"/>
                <a:ea typeface="Arimo"/>
                <a:cs typeface="Arimo"/>
                <a:sym typeface="Arimo"/>
              </a:defRPr>
            </a:lvl8pPr>
            <a:lvl9pPr lvl="8">
              <a:spcBef>
                <a:spcPts val="0"/>
              </a:spcBef>
              <a:spcAft>
                <a:spcPts val="0"/>
              </a:spcAft>
              <a:buClr>
                <a:schemeClr val="dk1"/>
              </a:buClr>
              <a:buSzPts val="2400"/>
              <a:buFont typeface="Arimo"/>
              <a:buNone/>
              <a:defRPr sz="2400">
                <a:latin typeface="Arimo"/>
                <a:ea typeface="Arimo"/>
                <a:cs typeface="Arimo"/>
                <a:sym typeface="Arimo"/>
              </a:defRPr>
            </a:lvl9pPr>
          </a:lstStyle>
          <a:p/>
        </p:txBody>
      </p:sp>
      <p:sp>
        <p:nvSpPr>
          <p:cNvPr id="101" name="Google Shape;101;p10"/>
          <p:cNvSpPr txBox="1"/>
          <p:nvPr>
            <p:ph idx="2" type="subTitle"/>
          </p:nvPr>
        </p:nvSpPr>
        <p:spPr>
          <a:xfrm>
            <a:off x="4539825" y="3792808"/>
            <a:ext cx="4325700" cy="452700"/>
          </a:xfrm>
          <a:prstGeom prst="rect">
            <a:avLst/>
          </a:prstGeom>
        </p:spPr>
        <p:txBody>
          <a:bodyPr anchorCtr="0" anchor="b" bIns="91425" lIns="91425" spcFirstLastPara="1" rIns="0" wrap="square" tIns="91425">
            <a:noAutofit/>
          </a:bodyPr>
          <a:lstStyle>
            <a:lvl1pPr lvl="0">
              <a:spcBef>
                <a:spcPts val="0"/>
              </a:spcBef>
              <a:spcAft>
                <a:spcPts val="0"/>
              </a:spcAft>
              <a:buClr>
                <a:schemeClr val="dk1"/>
              </a:buClr>
              <a:buSzPts val="2400"/>
              <a:buFont typeface="Arimo"/>
              <a:buNone/>
              <a:defRPr sz="2400">
                <a:latin typeface="Arimo"/>
                <a:ea typeface="Arimo"/>
                <a:cs typeface="Arimo"/>
                <a:sym typeface="Arimo"/>
              </a:defRPr>
            </a:lvl1pPr>
            <a:lvl2pPr lvl="1">
              <a:spcBef>
                <a:spcPts val="0"/>
              </a:spcBef>
              <a:spcAft>
                <a:spcPts val="0"/>
              </a:spcAft>
              <a:buClr>
                <a:schemeClr val="dk1"/>
              </a:buClr>
              <a:buSzPts val="2400"/>
              <a:buFont typeface="Arimo"/>
              <a:buNone/>
              <a:defRPr sz="2400">
                <a:latin typeface="Arimo"/>
                <a:ea typeface="Arimo"/>
                <a:cs typeface="Arimo"/>
                <a:sym typeface="Arimo"/>
              </a:defRPr>
            </a:lvl2pPr>
            <a:lvl3pPr lvl="2">
              <a:spcBef>
                <a:spcPts val="0"/>
              </a:spcBef>
              <a:spcAft>
                <a:spcPts val="0"/>
              </a:spcAft>
              <a:buClr>
                <a:schemeClr val="dk1"/>
              </a:buClr>
              <a:buSzPts val="2400"/>
              <a:buFont typeface="Arimo"/>
              <a:buNone/>
              <a:defRPr sz="2400">
                <a:latin typeface="Arimo"/>
                <a:ea typeface="Arimo"/>
                <a:cs typeface="Arimo"/>
                <a:sym typeface="Arimo"/>
              </a:defRPr>
            </a:lvl3pPr>
            <a:lvl4pPr lvl="3">
              <a:spcBef>
                <a:spcPts val="0"/>
              </a:spcBef>
              <a:spcAft>
                <a:spcPts val="0"/>
              </a:spcAft>
              <a:buClr>
                <a:schemeClr val="dk1"/>
              </a:buClr>
              <a:buSzPts val="2400"/>
              <a:buFont typeface="Arimo"/>
              <a:buNone/>
              <a:defRPr sz="2400">
                <a:latin typeface="Arimo"/>
                <a:ea typeface="Arimo"/>
                <a:cs typeface="Arimo"/>
                <a:sym typeface="Arimo"/>
              </a:defRPr>
            </a:lvl4pPr>
            <a:lvl5pPr lvl="4">
              <a:spcBef>
                <a:spcPts val="0"/>
              </a:spcBef>
              <a:spcAft>
                <a:spcPts val="0"/>
              </a:spcAft>
              <a:buClr>
                <a:schemeClr val="dk1"/>
              </a:buClr>
              <a:buSzPts val="2400"/>
              <a:buFont typeface="Arimo"/>
              <a:buNone/>
              <a:defRPr sz="2400">
                <a:latin typeface="Arimo"/>
                <a:ea typeface="Arimo"/>
                <a:cs typeface="Arimo"/>
                <a:sym typeface="Arimo"/>
              </a:defRPr>
            </a:lvl5pPr>
            <a:lvl6pPr lvl="5">
              <a:spcBef>
                <a:spcPts val="0"/>
              </a:spcBef>
              <a:spcAft>
                <a:spcPts val="0"/>
              </a:spcAft>
              <a:buClr>
                <a:schemeClr val="dk1"/>
              </a:buClr>
              <a:buSzPts val="2400"/>
              <a:buFont typeface="Arimo"/>
              <a:buNone/>
              <a:defRPr sz="2400">
                <a:latin typeface="Arimo"/>
                <a:ea typeface="Arimo"/>
                <a:cs typeface="Arimo"/>
                <a:sym typeface="Arimo"/>
              </a:defRPr>
            </a:lvl6pPr>
            <a:lvl7pPr lvl="6">
              <a:spcBef>
                <a:spcPts val="0"/>
              </a:spcBef>
              <a:spcAft>
                <a:spcPts val="0"/>
              </a:spcAft>
              <a:buClr>
                <a:schemeClr val="dk1"/>
              </a:buClr>
              <a:buSzPts val="2400"/>
              <a:buFont typeface="Arimo"/>
              <a:buNone/>
              <a:defRPr sz="2400">
                <a:latin typeface="Arimo"/>
                <a:ea typeface="Arimo"/>
                <a:cs typeface="Arimo"/>
                <a:sym typeface="Arimo"/>
              </a:defRPr>
            </a:lvl7pPr>
            <a:lvl8pPr lvl="7">
              <a:spcBef>
                <a:spcPts val="0"/>
              </a:spcBef>
              <a:spcAft>
                <a:spcPts val="0"/>
              </a:spcAft>
              <a:buClr>
                <a:schemeClr val="dk1"/>
              </a:buClr>
              <a:buSzPts val="2400"/>
              <a:buFont typeface="Arimo"/>
              <a:buNone/>
              <a:defRPr sz="2400">
                <a:latin typeface="Arimo"/>
                <a:ea typeface="Arimo"/>
                <a:cs typeface="Arimo"/>
                <a:sym typeface="Arimo"/>
              </a:defRPr>
            </a:lvl8pPr>
            <a:lvl9pPr lvl="8">
              <a:spcBef>
                <a:spcPts val="0"/>
              </a:spcBef>
              <a:spcAft>
                <a:spcPts val="0"/>
              </a:spcAft>
              <a:buClr>
                <a:schemeClr val="dk1"/>
              </a:buClr>
              <a:buSzPts val="2400"/>
              <a:buFont typeface="Arimo"/>
              <a:buNone/>
              <a:defRPr sz="2400">
                <a:latin typeface="Arimo"/>
                <a:ea typeface="Arimo"/>
                <a:cs typeface="Arimo"/>
                <a:sym typeface="Arimo"/>
              </a:defRPr>
            </a:lvl9pPr>
          </a:lstStyle>
          <a:p/>
        </p:txBody>
      </p:sp>
      <p:sp>
        <p:nvSpPr>
          <p:cNvPr id="102" name="Google Shape;102;p10"/>
          <p:cNvSpPr txBox="1"/>
          <p:nvPr>
            <p:ph idx="3" type="subTitle"/>
          </p:nvPr>
        </p:nvSpPr>
        <p:spPr>
          <a:xfrm>
            <a:off x="4539825" y="4407325"/>
            <a:ext cx="4325700" cy="452700"/>
          </a:xfrm>
          <a:prstGeom prst="rect">
            <a:avLst/>
          </a:prstGeom>
        </p:spPr>
        <p:txBody>
          <a:bodyPr anchorCtr="0" anchor="b" bIns="91425" lIns="91425" spcFirstLastPara="1" rIns="0" wrap="square" tIns="91425">
            <a:noAutofit/>
          </a:bodyPr>
          <a:lstStyle>
            <a:lvl1pPr lvl="0">
              <a:spcBef>
                <a:spcPts val="0"/>
              </a:spcBef>
              <a:spcAft>
                <a:spcPts val="0"/>
              </a:spcAft>
              <a:buClr>
                <a:schemeClr val="dk1"/>
              </a:buClr>
              <a:buSzPts val="2400"/>
              <a:buFont typeface="Arimo"/>
              <a:buNone/>
              <a:defRPr sz="2400">
                <a:latin typeface="Arimo"/>
                <a:ea typeface="Arimo"/>
                <a:cs typeface="Arimo"/>
                <a:sym typeface="Arimo"/>
              </a:defRPr>
            </a:lvl1pPr>
            <a:lvl2pPr lvl="1">
              <a:spcBef>
                <a:spcPts val="0"/>
              </a:spcBef>
              <a:spcAft>
                <a:spcPts val="0"/>
              </a:spcAft>
              <a:buClr>
                <a:schemeClr val="dk1"/>
              </a:buClr>
              <a:buSzPts val="2400"/>
              <a:buFont typeface="Arimo"/>
              <a:buNone/>
              <a:defRPr sz="2400">
                <a:latin typeface="Arimo"/>
                <a:ea typeface="Arimo"/>
                <a:cs typeface="Arimo"/>
                <a:sym typeface="Arimo"/>
              </a:defRPr>
            </a:lvl2pPr>
            <a:lvl3pPr lvl="2">
              <a:spcBef>
                <a:spcPts val="0"/>
              </a:spcBef>
              <a:spcAft>
                <a:spcPts val="0"/>
              </a:spcAft>
              <a:buClr>
                <a:schemeClr val="dk1"/>
              </a:buClr>
              <a:buSzPts val="2400"/>
              <a:buFont typeface="Arimo"/>
              <a:buNone/>
              <a:defRPr sz="2400">
                <a:latin typeface="Arimo"/>
                <a:ea typeface="Arimo"/>
                <a:cs typeface="Arimo"/>
                <a:sym typeface="Arimo"/>
              </a:defRPr>
            </a:lvl3pPr>
            <a:lvl4pPr lvl="3">
              <a:spcBef>
                <a:spcPts val="0"/>
              </a:spcBef>
              <a:spcAft>
                <a:spcPts val="0"/>
              </a:spcAft>
              <a:buClr>
                <a:schemeClr val="dk1"/>
              </a:buClr>
              <a:buSzPts val="2400"/>
              <a:buFont typeface="Arimo"/>
              <a:buNone/>
              <a:defRPr sz="2400">
                <a:latin typeface="Arimo"/>
                <a:ea typeface="Arimo"/>
                <a:cs typeface="Arimo"/>
                <a:sym typeface="Arimo"/>
              </a:defRPr>
            </a:lvl4pPr>
            <a:lvl5pPr lvl="4">
              <a:spcBef>
                <a:spcPts val="0"/>
              </a:spcBef>
              <a:spcAft>
                <a:spcPts val="0"/>
              </a:spcAft>
              <a:buClr>
                <a:schemeClr val="dk1"/>
              </a:buClr>
              <a:buSzPts val="2400"/>
              <a:buFont typeface="Arimo"/>
              <a:buNone/>
              <a:defRPr sz="2400">
                <a:latin typeface="Arimo"/>
                <a:ea typeface="Arimo"/>
                <a:cs typeface="Arimo"/>
                <a:sym typeface="Arimo"/>
              </a:defRPr>
            </a:lvl5pPr>
            <a:lvl6pPr lvl="5">
              <a:spcBef>
                <a:spcPts val="0"/>
              </a:spcBef>
              <a:spcAft>
                <a:spcPts val="0"/>
              </a:spcAft>
              <a:buClr>
                <a:schemeClr val="dk1"/>
              </a:buClr>
              <a:buSzPts val="2400"/>
              <a:buFont typeface="Arimo"/>
              <a:buNone/>
              <a:defRPr sz="2400">
                <a:latin typeface="Arimo"/>
                <a:ea typeface="Arimo"/>
                <a:cs typeface="Arimo"/>
                <a:sym typeface="Arimo"/>
              </a:defRPr>
            </a:lvl6pPr>
            <a:lvl7pPr lvl="6">
              <a:spcBef>
                <a:spcPts val="0"/>
              </a:spcBef>
              <a:spcAft>
                <a:spcPts val="0"/>
              </a:spcAft>
              <a:buClr>
                <a:schemeClr val="dk1"/>
              </a:buClr>
              <a:buSzPts val="2400"/>
              <a:buFont typeface="Arimo"/>
              <a:buNone/>
              <a:defRPr sz="2400">
                <a:latin typeface="Arimo"/>
                <a:ea typeface="Arimo"/>
                <a:cs typeface="Arimo"/>
                <a:sym typeface="Arimo"/>
              </a:defRPr>
            </a:lvl7pPr>
            <a:lvl8pPr lvl="7">
              <a:spcBef>
                <a:spcPts val="0"/>
              </a:spcBef>
              <a:spcAft>
                <a:spcPts val="0"/>
              </a:spcAft>
              <a:buClr>
                <a:schemeClr val="dk1"/>
              </a:buClr>
              <a:buSzPts val="2400"/>
              <a:buFont typeface="Arimo"/>
              <a:buNone/>
              <a:defRPr sz="2400">
                <a:latin typeface="Arimo"/>
                <a:ea typeface="Arimo"/>
                <a:cs typeface="Arimo"/>
                <a:sym typeface="Arimo"/>
              </a:defRPr>
            </a:lvl8pPr>
            <a:lvl9pPr lvl="8">
              <a:spcBef>
                <a:spcPts val="0"/>
              </a:spcBef>
              <a:spcAft>
                <a:spcPts val="0"/>
              </a:spcAft>
              <a:buClr>
                <a:schemeClr val="dk1"/>
              </a:buClr>
              <a:buSzPts val="2400"/>
              <a:buFont typeface="Arimo"/>
              <a:buNone/>
              <a:defRPr sz="2400">
                <a:latin typeface="Arimo"/>
                <a:ea typeface="Arimo"/>
                <a:cs typeface="Arimo"/>
                <a:sym typeface="Arimo"/>
              </a:defRPr>
            </a:lvl9pPr>
          </a:lstStyle>
          <a:p/>
        </p:txBody>
      </p:sp>
      <p:sp>
        <p:nvSpPr>
          <p:cNvPr id="103" name="Google Shape;103;p10"/>
          <p:cNvSpPr txBox="1"/>
          <p:nvPr>
            <p:ph type="title"/>
          </p:nvPr>
        </p:nvSpPr>
        <p:spPr>
          <a:xfrm>
            <a:off x="277425" y="2056225"/>
            <a:ext cx="3541500" cy="2803500"/>
          </a:xfrm>
          <a:prstGeom prst="rect">
            <a:avLst/>
          </a:prstGeom>
        </p:spPr>
        <p:txBody>
          <a:bodyPr anchorCtr="0" anchor="b" bIns="0" lIns="0" spcFirstLastPara="1" rIns="0" wrap="square" tIns="0">
            <a:noAutofit/>
          </a:bodyPr>
          <a:lstStyle>
            <a:lvl1pPr lvl="0">
              <a:spcBef>
                <a:spcPts val="0"/>
              </a:spcBef>
              <a:spcAft>
                <a:spcPts val="0"/>
              </a:spcAft>
              <a:buNone/>
              <a:defRPr sz="5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04" name="Google Shape;104;p10"/>
          <p:cNvSpPr txBox="1"/>
          <p:nvPr>
            <p:ph idx="4" type="subTitle"/>
          </p:nvPr>
        </p:nvSpPr>
        <p:spPr>
          <a:xfrm>
            <a:off x="277500" y="278858"/>
            <a:ext cx="1630200" cy="1374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05" name="Google Shape;105;p10"/>
          <p:cNvSpPr txBox="1"/>
          <p:nvPr>
            <p:ph idx="5" type="subTitle"/>
          </p:nvPr>
        </p:nvSpPr>
        <p:spPr>
          <a:xfrm>
            <a:off x="7236300" y="278858"/>
            <a:ext cx="1630200" cy="137400"/>
          </a:xfrm>
          <a:prstGeom prst="rect">
            <a:avLst/>
          </a:prstGeom>
        </p:spPr>
        <p:txBody>
          <a:bodyPr anchorCtr="0" anchor="t" bIns="0" lIns="0" spcFirstLastPara="1" rIns="0" wrap="square" tIns="0">
            <a:noAutofit/>
          </a:bodyPr>
          <a:lstStyle>
            <a:lvl1pPr lvl="0" algn="r">
              <a:spcBef>
                <a:spcPts val="0"/>
              </a:spcBef>
              <a:spcAft>
                <a:spcPts val="0"/>
              </a:spcAft>
              <a:buClr>
                <a:schemeClr val="dk1"/>
              </a:buClr>
              <a:buSzPts val="800"/>
              <a:buFont typeface="Arimo"/>
              <a:buNone/>
              <a:defRPr sz="800">
                <a:latin typeface="Arimo"/>
                <a:ea typeface="Arimo"/>
                <a:cs typeface="Arimo"/>
                <a:sym typeface="Arimo"/>
              </a:defRPr>
            </a:lvl1pPr>
            <a:lvl2pPr lvl="1">
              <a:spcBef>
                <a:spcPts val="0"/>
              </a:spcBef>
              <a:spcAft>
                <a:spcPts val="0"/>
              </a:spcAft>
              <a:buClr>
                <a:schemeClr val="dk1"/>
              </a:buClr>
              <a:buSzPts val="1400"/>
              <a:buFont typeface="Arimo"/>
              <a:buNone/>
              <a:defRPr>
                <a:latin typeface="Arimo"/>
                <a:ea typeface="Arimo"/>
                <a:cs typeface="Arimo"/>
                <a:sym typeface="Arimo"/>
              </a:defRPr>
            </a:lvl2pPr>
            <a:lvl3pPr lvl="2">
              <a:spcBef>
                <a:spcPts val="0"/>
              </a:spcBef>
              <a:spcAft>
                <a:spcPts val="0"/>
              </a:spcAft>
              <a:buClr>
                <a:schemeClr val="dk1"/>
              </a:buClr>
              <a:buSzPts val="1400"/>
              <a:buFont typeface="Arimo"/>
              <a:buNone/>
              <a:defRPr>
                <a:latin typeface="Arimo"/>
                <a:ea typeface="Arimo"/>
                <a:cs typeface="Arimo"/>
                <a:sym typeface="Arimo"/>
              </a:defRPr>
            </a:lvl3pPr>
            <a:lvl4pPr lvl="3">
              <a:spcBef>
                <a:spcPts val="0"/>
              </a:spcBef>
              <a:spcAft>
                <a:spcPts val="0"/>
              </a:spcAft>
              <a:buClr>
                <a:schemeClr val="dk1"/>
              </a:buClr>
              <a:buSzPts val="1400"/>
              <a:buFont typeface="Arimo"/>
              <a:buNone/>
              <a:defRPr>
                <a:latin typeface="Arimo"/>
                <a:ea typeface="Arimo"/>
                <a:cs typeface="Arimo"/>
                <a:sym typeface="Arimo"/>
              </a:defRPr>
            </a:lvl4pPr>
            <a:lvl5pPr lvl="4">
              <a:spcBef>
                <a:spcPts val="0"/>
              </a:spcBef>
              <a:spcAft>
                <a:spcPts val="0"/>
              </a:spcAft>
              <a:buClr>
                <a:schemeClr val="dk1"/>
              </a:buClr>
              <a:buSzPts val="1400"/>
              <a:buFont typeface="Arimo"/>
              <a:buNone/>
              <a:defRPr>
                <a:latin typeface="Arimo"/>
                <a:ea typeface="Arimo"/>
                <a:cs typeface="Arimo"/>
                <a:sym typeface="Arimo"/>
              </a:defRPr>
            </a:lvl5pPr>
            <a:lvl6pPr lvl="5">
              <a:spcBef>
                <a:spcPts val="0"/>
              </a:spcBef>
              <a:spcAft>
                <a:spcPts val="0"/>
              </a:spcAft>
              <a:buClr>
                <a:schemeClr val="dk1"/>
              </a:buClr>
              <a:buSzPts val="1400"/>
              <a:buFont typeface="Arimo"/>
              <a:buNone/>
              <a:defRPr>
                <a:latin typeface="Arimo"/>
                <a:ea typeface="Arimo"/>
                <a:cs typeface="Arimo"/>
                <a:sym typeface="Arimo"/>
              </a:defRPr>
            </a:lvl6pPr>
            <a:lvl7pPr lvl="6">
              <a:spcBef>
                <a:spcPts val="0"/>
              </a:spcBef>
              <a:spcAft>
                <a:spcPts val="0"/>
              </a:spcAft>
              <a:buClr>
                <a:schemeClr val="dk1"/>
              </a:buClr>
              <a:buSzPts val="1400"/>
              <a:buFont typeface="Arimo"/>
              <a:buNone/>
              <a:defRPr>
                <a:latin typeface="Arimo"/>
                <a:ea typeface="Arimo"/>
                <a:cs typeface="Arimo"/>
                <a:sym typeface="Arimo"/>
              </a:defRPr>
            </a:lvl7pPr>
            <a:lvl8pPr lvl="7">
              <a:spcBef>
                <a:spcPts val="0"/>
              </a:spcBef>
              <a:spcAft>
                <a:spcPts val="0"/>
              </a:spcAft>
              <a:buClr>
                <a:schemeClr val="dk1"/>
              </a:buClr>
              <a:buSzPts val="1400"/>
              <a:buFont typeface="Arimo"/>
              <a:buNone/>
              <a:defRPr>
                <a:latin typeface="Arimo"/>
                <a:ea typeface="Arimo"/>
                <a:cs typeface="Arimo"/>
                <a:sym typeface="Arimo"/>
              </a:defRPr>
            </a:lvl8pPr>
            <a:lvl9pPr lvl="8">
              <a:spcBef>
                <a:spcPts val="0"/>
              </a:spcBef>
              <a:spcAft>
                <a:spcPts val="0"/>
              </a:spcAft>
              <a:buClr>
                <a:schemeClr val="dk1"/>
              </a:buClr>
              <a:buSzPts val="1400"/>
              <a:buFont typeface="Arimo"/>
              <a:buNone/>
              <a:defRPr>
                <a:latin typeface="Arimo"/>
                <a:ea typeface="Arimo"/>
                <a:cs typeface="Arimo"/>
                <a:sym typeface="Arimo"/>
              </a:defRPr>
            </a:lvl9pPr>
          </a:lstStyle>
          <a:p/>
        </p:txBody>
      </p:sp>
      <p:sp>
        <p:nvSpPr>
          <p:cNvPr id="106" name="Google Shape;106;p10"/>
          <p:cNvSpPr txBox="1"/>
          <p:nvPr>
            <p:ph idx="12" type="sldNum"/>
          </p:nvPr>
        </p:nvSpPr>
        <p:spPr>
          <a:xfrm>
            <a:off x="8208648" y="4749900"/>
            <a:ext cx="657900" cy="192000"/>
          </a:xfrm>
          <a:prstGeom prst="rect">
            <a:avLst/>
          </a:prstGeom>
          <a:noFill/>
          <a:ln>
            <a:noFill/>
          </a:ln>
        </p:spPr>
        <p:txBody>
          <a:bodyPr anchorCtr="0" anchor="ctr" bIns="91425" lIns="91425" spcFirstLastPara="1" rIns="0" wrap="square" tIns="91425">
            <a:noAutofit/>
          </a:bodyPr>
          <a:lstStyle>
            <a:lvl1pPr indent="0" lvl="0" marL="0" marR="0" algn="r">
              <a:lnSpc>
                <a:spcPct val="100000"/>
              </a:lnSpc>
              <a:spcBef>
                <a:spcPts val="0"/>
              </a:spcBef>
              <a:spcAft>
                <a:spcPts val="0"/>
              </a:spcAft>
              <a:buSzPts val="700"/>
              <a:buNone/>
              <a:defRPr sz="700">
                <a:solidFill>
                  <a:schemeClr val="dk1"/>
                </a:solidFill>
                <a:latin typeface="Arimo"/>
                <a:ea typeface="Arimo"/>
                <a:cs typeface="Arimo"/>
                <a:sym typeface="Arimo"/>
              </a:defRPr>
            </a:lvl1pPr>
            <a:lvl2pPr indent="0" lvl="1" marL="0" marR="0" algn="r">
              <a:lnSpc>
                <a:spcPct val="100000"/>
              </a:lnSpc>
              <a:spcBef>
                <a:spcPts val="0"/>
              </a:spcBef>
              <a:spcAft>
                <a:spcPts val="0"/>
              </a:spcAft>
              <a:buSzPts val="700"/>
              <a:buNone/>
              <a:defRPr sz="700">
                <a:solidFill>
                  <a:schemeClr val="dk1"/>
                </a:solidFill>
                <a:latin typeface="Arimo"/>
                <a:ea typeface="Arimo"/>
                <a:cs typeface="Arimo"/>
                <a:sym typeface="Arimo"/>
              </a:defRPr>
            </a:lvl2pPr>
            <a:lvl3pPr indent="0" lvl="2" marL="0" marR="0" algn="r">
              <a:lnSpc>
                <a:spcPct val="100000"/>
              </a:lnSpc>
              <a:spcBef>
                <a:spcPts val="0"/>
              </a:spcBef>
              <a:spcAft>
                <a:spcPts val="0"/>
              </a:spcAft>
              <a:buSzPts val="700"/>
              <a:buNone/>
              <a:defRPr sz="700">
                <a:solidFill>
                  <a:schemeClr val="dk1"/>
                </a:solidFill>
                <a:latin typeface="Arimo"/>
                <a:ea typeface="Arimo"/>
                <a:cs typeface="Arimo"/>
                <a:sym typeface="Arimo"/>
              </a:defRPr>
            </a:lvl3pPr>
            <a:lvl4pPr indent="0" lvl="3" marL="0" marR="0" algn="r">
              <a:lnSpc>
                <a:spcPct val="100000"/>
              </a:lnSpc>
              <a:spcBef>
                <a:spcPts val="0"/>
              </a:spcBef>
              <a:spcAft>
                <a:spcPts val="0"/>
              </a:spcAft>
              <a:buSzPts val="700"/>
              <a:buNone/>
              <a:defRPr sz="700">
                <a:solidFill>
                  <a:schemeClr val="dk1"/>
                </a:solidFill>
                <a:latin typeface="Arimo"/>
                <a:ea typeface="Arimo"/>
                <a:cs typeface="Arimo"/>
                <a:sym typeface="Arimo"/>
              </a:defRPr>
            </a:lvl4pPr>
            <a:lvl5pPr indent="0" lvl="4" marL="0" marR="0" algn="r">
              <a:lnSpc>
                <a:spcPct val="100000"/>
              </a:lnSpc>
              <a:spcBef>
                <a:spcPts val="0"/>
              </a:spcBef>
              <a:spcAft>
                <a:spcPts val="0"/>
              </a:spcAft>
              <a:buSzPts val="700"/>
              <a:buNone/>
              <a:defRPr sz="700">
                <a:solidFill>
                  <a:schemeClr val="dk1"/>
                </a:solidFill>
                <a:latin typeface="Arimo"/>
                <a:ea typeface="Arimo"/>
                <a:cs typeface="Arimo"/>
                <a:sym typeface="Arimo"/>
              </a:defRPr>
            </a:lvl5pPr>
            <a:lvl6pPr indent="0" lvl="5" marL="0" marR="0" algn="r">
              <a:lnSpc>
                <a:spcPct val="100000"/>
              </a:lnSpc>
              <a:spcBef>
                <a:spcPts val="0"/>
              </a:spcBef>
              <a:spcAft>
                <a:spcPts val="0"/>
              </a:spcAft>
              <a:buSzPts val="700"/>
              <a:buNone/>
              <a:defRPr sz="700">
                <a:solidFill>
                  <a:schemeClr val="dk1"/>
                </a:solidFill>
                <a:latin typeface="Arimo"/>
                <a:ea typeface="Arimo"/>
                <a:cs typeface="Arimo"/>
                <a:sym typeface="Arimo"/>
              </a:defRPr>
            </a:lvl6pPr>
            <a:lvl7pPr indent="0" lvl="6" marL="0" marR="0" algn="r">
              <a:lnSpc>
                <a:spcPct val="100000"/>
              </a:lnSpc>
              <a:spcBef>
                <a:spcPts val="0"/>
              </a:spcBef>
              <a:spcAft>
                <a:spcPts val="0"/>
              </a:spcAft>
              <a:buSzPts val="700"/>
              <a:buNone/>
              <a:defRPr sz="700">
                <a:solidFill>
                  <a:schemeClr val="dk1"/>
                </a:solidFill>
                <a:latin typeface="Arimo"/>
                <a:ea typeface="Arimo"/>
                <a:cs typeface="Arimo"/>
                <a:sym typeface="Arimo"/>
              </a:defRPr>
            </a:lvl7pPr>
            <a:lvl8pPr indent="0" lvl="7" marL="0" marR="0" algn="r">
              <a:lnSpc>
                <a:spcPct val="100000"/>
              </a:lnSpc>
              <a:spcBef>
                <a:spcPts val="0"/>
              </a:spcBef>
              <a:spcAft>
                <a:spcPts val="0"/>
              </a:spcAft>
              <a:buSzPts val="700"/>
              <a:buNone/>
              <a:defRPr sz="700">
                <a:solidFill>
                  <a:schemeClr val="dk1"/>
                </a:solidFill>
                <a:latin typeface="Arimo"/>
                <a:ea typeface="Arimo"/>
                <a:cs typeface="Arimo"/>
                <a:sym typeface="Arimo"/>
              </a:defRPr>
            </a:lvl8pPr>
            <a:lvl9pPr indent="0" lvl="8" marL="0" marR="0" algn="r">
              <a:lnSpc>
                <a:spcPct val="100000"/>
              </a:lnSpc>
              <a:spcBef>
                <a:spcPts val="0"/>
              </a:spcBef>
              <a:spcAft>
                <a:spcPts val="0"/>
              </a:spcAft>
              <a:buSzPts val="700"/>
              <a:buNone/>
              <a:defRPr sz="700">
                <a:solidFill>
                  <a:schemeClr val="dk1"/>
                </a:solidFill>
                <a:latin typeface="Arimo"/>
                <a:ea typeface="Arimo"/>
                <a:cs typeface="Arimo"/>
                <a:sym typeface="Arimo"/>
              </a:defRPr>
            </a:lvl9pPr>
          </a:lstStyle>
          <a:p>
            <a:pPr indent="-44450" lvl="0" marL="0" rtl="0" algn="r">
              <a:spcBef>
                <a:spcPts val="0"/>
              </a:spcBef>
              <a:spcAft>
                <a:spcPts val="0"/>
              </a:spcAft>
              <a:buClr>
                <a:schemeClr val="dk1"/>
              </a:buClr>
              <a:buSzPts val="700"/>
              <a:buFont typeface="Arimo"/>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4850" y="285900"/>
            <a:ext cx="6423900" cy="587700"/>
          </a:xfrm>
          <a:prstGeom prst="rect">
            <a:avLst/>
          </a:prstGeom>
          <a:noFill/>
          <a:ln>
            <a:noFill/>
          </a:ln>
        </p:spPr>
        <p:txBody>
          <a:bodyPr anchorCtr="0" anchor="t" bIns="0" lIns="0" spcFirstLastPara="1" rIns="0" wrap="square" tIns="0">
            <a:spAutoFit/>
          </a:bodyPr>
          <a:lstStyle>
            <a:lvl1pPr lvl="0">
              <a:lnSpc>
                <a:spcPct val="90000"/>
              </a:lnSpc>
              <a:spcBef>
                <a:spcPts val="0"/>
              </a:spcBef>
              <a:spcAft>
                <a:spcPts val="0"/>
              </a:spcAft>
              <a:buNone/>
              <a:defRPr sz="3600">
                <a:solidFill>
                  <a:schemeClr val="dk1"/>
                </a:solidFill>
                <a:latin typeface="Arimo"/>
                <a:ea typeface="Arimo"/>
                <a:cs typeface="Arimo"/>
                <a:sym typeface="Arimo"/>
              </a:defRPr>
            </a:lvl1pPr>
            <a:lvl2pPr lvl="1">
              <a:lnSpc>
                <a:spcPct val="115000"/>
              </a:lnSpc>
              <a:spcBef>
                <a:spcPts val="0"/>
              </a:spcBef>
              <a:spcAft>
                <a:spcPts val="0"/>
              </a:spcAft>
              <a:buNone/>
              <a:defRPr sz="3600">
                <a:solidFill>
                  <a:schemeClr val="dk1"/>
                </a:solidFill>
                <a:latin typeface="Arimo"/>
                <a:ea typeface="Arimo"/>
                <a:cs typeface="Arimo"/>
                <a:sym typeface="Arimo"/>
              </a:defRPr>
            </a:lvl2pPr>
            <a:lvl3pPr lvl="2">
              <a:lnSpc>
                <a:spcPct val="115000"/>
              </a:lnSpc>
              <a:spcBef>
                <a:spcPts val="0"/>
              </a:spcBef>
              <a:spcAft>
                <a:spcPts val="0"/>
              </a:spcAft>
              <a:buNone/>
              <a:defRPr sz="3600">
                <a:solidFill>
                  <a:schemeClr val="dk1"/>
                </a:solidFill>
                <a:latin typeface="Arimo"/>
                <a:ea typeface="Arimo"/>
                <a:cs typeface="Arimo"/>
                <a:sym typeface="Arimo"/>
              </a:defRPr>
            </a:lvl3pPr>
            <a:lvl4pPr lvl="3">
              <a:lnSpc>
                <a:spcPct val="115000"/>
              </a:lnSpc>
              <a:spcBef>
                <a:spcPts val="0"/>
              </a:spcBef>
              <a:spcAft>
                <a:spcPts val="0"/>
              </a:spcAft>
              <a:buNone/>
              <a:defRPr sz="3600">
                <a:solidFill>
                  <a:schemeClr val="dk1"/>
                </a:solidFill>
                <a:latin typeface="Arimo"/>
                <a:ea typeface="Arimo"/>
                <a:cs typeface="Arimo"/>
                <a:sym typeface="Arimo"/>
              </a:defRPr>
            </a:lvl4pPr>
            <a:lvl5pPr lvl="4">
              <a:lnSpc>
                <a:spcPct val="115000"/>
              </a:lnSpc>
              <a:spcBef>
                <a:spcPts val="0"/>
              </a:spcBef>
              <a:spcAft>
                <a:spcPts val="0"/>
              </a:spcAft>
              <a:buNone/>
              <a:defRPr sz="3600">
                <a:solidFill>
                  <a:schemeClr val="dk1"/>
                </a:solidFill>
                <a:latin typeface="Arimo"/>
                <a:ea typeface="Arimo"/>
                <a:cs typeface="Arimo"/>
                <a:sym typeface="Arimo"/>
              </a:defRPr>
            </a:lvl5pPr>
            <a:lvl6pPr lvl="5">
              <a:lnSpc>
                <a:spcPct val="115000"/>
              </a:lnSpc>
              <a:spcBef>
                <a:spcPts val="0"/>
              </a:spcBef>
              <a:spcAft>
                <a:spcPts val="0"/>
              </a:spcAft>
              <a:buNone/>
              <a:defRPr sz="3600">
                <a:solidFill>
                  <a:schemeClr val="dk1"/>
                </a:solidFill>
                <a:latin typeface="Arimo"/>
                <a:ea typeface="Arimo"/>
                <a:cs typeface="Arimo"/>
                <a:sym typeface="Arimo"/>
              </a:defRPr>
            </a:lvl6pPr>
            <a:lvl7pPr lvl="6">
              <a:lnSpc>
                <a:spcPct val="115000"/>
              </a:lnSpc>
              <a:spcBef>
                <a:spcPts val="0"/>
              </a:spcBef>
              <a:spcAft>
                <a:spcPts val="0"/>
              </a:spcAft>
              <a:buNone/>
              <a:defRPr sz="3600">
                <a:solidFill>
                  <a:schemeClr val="dk1"/>
                </a:solidFill>
                <a:latin typeface="Arimo"/>
                <a:ea typeface="Arimo"/>
                <a:cs typeface="Arimo"/>
                <a:sym typeface="Arimo"/>
              </a:defRPr>
            </a:lvl7pPr>
            <a:lvl8pPr lvl="7">
              <a:lnSpc>
                <a:spcPct val="115000"/>
              </a:lnSpc>
              <a:spcBef>
                <a:spcPts val="0"/>
              </a:spcBef>
              <a:spcAft>
                <a:spcPts val="0"/>
              </a:spcAft>
              <a:buNone/>
              <a:defRPr sz="3600">
                <a:solidFill>
                  <a:schemeClr val="dk1"/>
                </a:solidFill>
                <a:latin typeface="Arimo"/>
                <a:ea typeface="Arimo"/>
                <a:cs typeface="Arimo"/>
                <a:sym typeface="Arimo"/>
              </a:defRPr>
            </a:lvl8pPr>
            <a:lvl9pPr lvl="8">
              <a:lnSpc>
                <a:spcPct val="115000"/>
              </a:lnSpc>
              <a:spcBef>
                <a:spcPts val="0"/>
              </a:spcBef>
              <a:spcAft>
                <a:spcPts val="0"/>
              </a:spcAft>
              <a:buNone/>
              <a:defRPr sz="3600">
                <a:solidFill>
                  <a:schemeClr val="dk1"/>
                </a:solidFill>
                <a:latin typeface="Arimo"/>
                <a:ea typeface="Arimo"/>
                <a:cs typeface="Arimo"/>
                <a:sym typeface="Arimo"/>
              </a:defRPr>
            </a:lvl9pPr>
          </a:lstStyle>
          <a:p/>
        </p:txBody>
      </p:sp>
      <p:sp>
        <p:nvSpPr>
          <p:cNvPr id="7" name="Google Shape;7;p1"/>
          <p:cNvSpPr txBox="1"/>
          <p:nvPr>
            <p:ph idx="1" type="body"/>
          </p:nvPr>
        </p:nvSpPr>
        <p:spPr>
          <a:xfrm>
            <a:off x="284850" y="2001325"/>
            <a:ext cx="4088100" cy="2440200"/>
          </a:xfrm>
          <a:prstGeom prst="rect">
            <a:avLst/>
          </a:prstGeom>
          <a:noFill/>
          <a:ln>
            <a:noFill/>
          </a:ln>
        </p:spPr>
        <p:txBody>
          <a:bodyPr anchorCtr="0" anchor="t" bIns="0" lIns="0" spcFirstLastPara="1" rIns="0" wrap="square" tIns="0">
            <a:noAutofit/>
          </a:bodyPr>
          <a:lstStyle>
            <a:lvl1pPr indent="-304800" lvl="0" marL="4572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1pPr>
            <a:lvl2pPr indent="-304800" lvl="1" marL="9144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2pPr>
            <a:lvl3pPr indent="-304800" lvl="2" marL="13716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3pPr>
            <a:lvl4pPr indent="-304800" lvl="3" marL="18288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4pPr>
            <a:lvl5pPr indent="-304800" lvl="4" marL="22860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5pPr>
            <a:lvl6pPr indent="-304800" lvl="5" marL="27432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6pPr>
            <a:lvl7pPr indent="-304800" lvl="6" marL="32004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7pPr>
            <a:lvl8pPr indent="-304800" lvl="7" marL="36576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8pPr>
            <a:lvl9pPr indent="-304800" lvl="8" marL="4114800">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75">
          <p15:clr>
            <a:srgbClr val="E46962"/>
          </p15:clr>
        </p15:guide>
        <p15:guide id="2" orient="horz" pos="3061">
          <p15:clr>
            <a:srgbClr val="E46962"/>
          </p15:clr>
        </p15:guide>
        <p15:guide id="3" orient="horz" pos="175">
          <p15:clr>
            <a:srgbClr val="E46962"/>
          </p15:clr>
        </p15:guide>
        <p15:guide id="4" pos="5585">
          <p15:clr>
            <a:srgbClr val="E46962"/>
          </p15:clr>
        </p15:guide>
        <p15:guide id="5" orient="horz" pos="1620">
          <p15:clr>
            <a:srgbClr val="E46962"/>
          </p15:clr>
        </p15:guide>
        <p15:guide id="6" pos="288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4"/>
          <p:cNvSpPr txBox="1"/>
          <p:nvPr>
            <p:ph idx="1" type="subTitle"/>
          </p:nvPr>
        </p:nvSpPr>
        <p:spPr>
          <a:xfrm>
            <a:off x="821000" y="3968075"/>
            <a:ext cx="6543900" cy="452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lt1"/>
              </a:buClr>
              <a:buSzPts val="1100"/>
              <a:buNone/>
            </a:pPr>
            <a:r>
              <a:rPr lang="en"/>
              <a:t>This slideshow is split up into two categories: reading/writing and math. Make sure to group questions in its respective category. Each question you get wrong, fill out the categories on each slide using the information from that one question. </a:t>
            </a:r>
            <a:r>
              <a:rPr b="1" lang="en"/>
              <a:t>Make a copy first!!</a:t>
            </a:r>
            <a:endParaRPr b="1"/>
          </a:p>
        </p:txBody>
      </p:sp>
      <p:sp>
        <p:nvSpPr>
          <p:cNvPr id="353" name="Google Shape;353;p44"/>
          <p:cNvSpPr txBox="1"/>
          <p:nvPr>
            <p:ph idx="2" type="subTitle"/>
          </p:nvPr>
        </p:nvSpPr>
        <p:spPr>
          <a:xfrm>
            <a:off x="805651" y="582750"/>
            <a:ext cx="1743300" cy="123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[your name]</a:t>
            </a:r>
            <a:endParaRPr/>
          </a:p>
        </p:txBody>
      </p:sp>
      <p:sp>
        <p:nvSpPr>
          <p:cNvPr id="354" name="Google Shape;354;p44"/>
          <p:cNvSpPr txBox="1"/>
          <p:nvPr>
            <p:ph idx="4" type="subTitle"/>
          </p:nvPr>
        </p:nvSpPr>
        <p:spPr>
          <a:xfrm>
            <a:off x="7677976" y="582750"/>
            <a:ext cx="1743300" cy="123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2025</a:t>
            </a:r>
            <a:endParaRPr/>
          </a:p>
        </p:txBody>
      </p:sp>
      <p:sp>
        <p:nvSpPr>
          <p:cNvPr id="355" name="Google Shape;355;p44"/>
          <p:cNvSpPr txBox="1"/>
          <p:nvPr>
            <p:ph type="title"/>
          </p:nvPr>
        </p:nvSpPr>
        <p:spPr>
          <a:xfrm>
            <a:off x="795525" y="2323100"/>
            <a:ext cx="4838100" cy="1453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SHSAT Question Corrections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5"/>
          <p:cNvSpPr/>
          <p:nvPr/>
        </p:nvSpPr>
        <p:spPr>
          <a:xfrm>
            <a:off x="202275" y="135150"/>
            <a:ext cx="8233800" cy="3839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
        <p:nvSpPr>
          <p:cNvPr id="361" name="Google Shape;361;p45"/>
          <p:cNvSpPr txBox="1"/>
          <p:nvPr>
            <p:ph type="title"/>
          </p:nvPr>
        </p:nvSpPr>
        <p:spPr>
          <a:xfrm>
            <a:off x="277425" y="2056225"/>
            <a:ext cx="8045100" cy="2803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Reading/Writing Section</a:t>
            </a:r>
            <a:endParaRPr/>
          </a:p>
        </p:txBody>
      </p:sp>
      <p:sp>
        <p:nvSpPr>
          <p:cNvPr id="362" name="Google Shape;362;p45"/>
          <p:cNvSpPr txBox="1"/>
          <p:nvPr>
            <p:ph idx="5" type="subTitle"/>
          </p:nvPr>
        </p:nvSpPr>
        <p:spPr>
          <a:xfrm>
            <a:off x="7236300" y="278858"/>
            <a:ext cx="1630200" cy="1374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2025</a:t>
            </a:r>
            <a:endParaRPr/>
          </a:p>
        </p:txBody>
      </p:sp>
      <p:sp>
        <p:nvSpPr>
          <p:cNvPr id="363" name="Google Shape;363;p45"/>
          <p:cNvSpPr txBox="1"/>
          <p:nvPr>
            <p:ph idx="12" type="sldNum"/>
          </p:nvPr>
        </p:nvSpPr>
        <p:spPr>
          <a:xfrm>
            <a:off x="8208648" y="4749900"/>
            <a:ext cx="657900" cy="1920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Clr>
                <a:schemeClr val="dk1"/>
              </a:buClr>
              <a:buSzPts val="700"/>
              <a:buFont typeface="Arimo"/>
              <a:buNone/>
            </a:pPr>
            <a:fld id="{00000000-1234-1234-1234-123412341234}" type="slidenum">
              <a:rPr lang="en"/>
              <a:t>‹#›</a:t>
            </a:fld>
            <a:endParaRPr/>
          </a:p>
        </p:txBody>
      </p:sp>
      <p:pic>
        <p:nvPicPr>
          <p:cNvPr id="364" name="Google Shape;364;p45"/>
          <p:cNvPicPr preferRelativeResize="0"/>
          <p:nvPr>
            <p:ph idx="2" type="pic"/>
          </p:nvPr>
        </p:nvPicPr>
        <p:blipFill rotWithShape="1">
          <a:blip r:embed="rId3">
            <a:alphaModFix/>
          </a:blip>
          <a:srcRect b="27609" l="0" r="0" t="27609"/>
          <a:stretch/>
        </p:blipFill>
        <p:spPr>
          <a:xfrm>
            <a:off x="353625" y="278850"/>
            <a:ext cx="7931100" cy="3551700"/>
          </a:xfrm>
          <a:prstGeom prst="roundRect">
            <a:avLst>
              <a:gd fmla="val 16667" name="adj"/>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6"/>
          <p:cNvSpPr txBox="1"/>
          <p:nvPr>
            <p:ph idx="12" type="sldNum"/>
          </p:nvPr>
        </p:nvSpPr>
        <p:spPr>
          <a:xfrm>
            <a:off x="8208648" y="4749900"/>
            <a:ext cx="657900" cy="1920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370" name="Google Shape;370;p46"/>
          <p:cNvSpPr txBox="1"/>
          <p:nvPr>
            <p:ph idx="1" type="body"/>
          </p:nvPr>
        </p:nvSpPr>
        <p:spPr>
          <a:xfrm>
            <a:off x="429925" y="612075"/>
            <a:ext cx="8341200" cy="41379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Clr>
                <a:schemeClr val="lt1"/>
              </a:buClr>
              <a:buSzPts val="1100"/>
              <a:buNone/>
            </a:pPr>
            <a:r>
              <a:rPr lang="en" sz="3600"/>
              <a:t>Question #_</a:t>
            </a:r>
            <a:endParaRPr sz="1200"/>
          </a:p>
          <a:p>
            <a:pPr indent="0" lvl="0" marL="0" rtl="0" algn="l">
              <a:spcBef>
                <a:spcPts val="0"/>
              </a:spcBef>
              <a:spcAft>
                <a:spcPts val="0"/>
              </a:spcAft>
              <a:buClr>
                <a:schemeClr val="lt1"/>
              </a:buClr>
              <a:buSzPts val="1100"/>
              <a:buNone/>
            </a:pPr>
            <a:r>
              <a:t/>
            </a:r>
            <a:endParaRPr sz="1200"/>
          </a:p>
          <a:p>
            <a:pPr indent="0" lvl="0" marL="0" rtl="0" algn="l">
              <a:spcBef>
                <a:spcPts val="0"/>
              </a:spcBef>
              <a:spcAft>
                <a:spcPts val="0"/>
              </a:spcAft>
              <a:buClr>
                <a:schemeClr val="lt1"/>
              </a:buClr>
              <a:buSzPts val="1100"/>
              <a:buNone/>
            </a:pPr>
            <a:r>
              <a:rPr lang="en" sz="1600"/>
              <a:t>Question Description: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My Answer: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Correct Answer: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Skill: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Why I Got It Wrong and Explain Correct Answer: </a:t>
            </a:r>
            <a:endParaRPr sz="1600"/>
          </a:p>
        </p:txBody>
      </p:sp>
      <p:sp>
        <p:nvSpPr>
          <p:cNvPr id="371" name="Google Shape;371;p46"/>
          <p:cNvSpPr txBox="1"/>
          <p:nvPr>
            <p:ph idx="23" type="subTitle"/>
          </p:nvPr>
        </p:nvSpPr>
        <p:spPr>
          <a:xfrm>
            <a:off x="7151050" y="290218"/>
            <a:ext cx="1715400" cy="1230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rPr lang="en"/>
              <a:t>[date or practice test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7"/>
          <p:cNvSpPr txBox="1"/>
          <p:nvPr>
            <p:ph type="title"/>
          </p:nvPr>
        </p:nvSpPr>
        <p:spPr>
          <a:xfrm>
            <a:off x="277425" y="2056225"/>
            <a:ext cx="3957900" cy="2803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Math Section</a:t>
            </a:r>
            <a:endParaRPr/>
          </a:p>
        </p:txBody>
      </p:sp>
      <p:sp>
        <p:nvSpPr>
          <p:cNvPr id="377" name="Google Shape;377;p47"/>
          <p:cNvSpPr txBox="1"/>
          <p:nvPr>
            <p:ph idx="5" type="subTitle"/>
          </p:nvPr>
        </p:nvSpPr>
        <p:spPr>
          <a:xfrm>
            <a:off x="7236300" y="278858"/>
            <a:ext cx="1630200" cy="1374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2025</a:t>
            </a:r>
            <a:endParaRPr/>
          </a:p>
        </p:txBody>
      </p:sp>
      <p:sp>
        <p:nvSpPr>
          <p:cNvPr id="378" name="Google Shape;378;p47"/>
          <p:cNvSpPr txBox="1"/>
          <p:nvPr>
            <p:ph idx="12" type="sldNum"/>
          </p:nvPr>
        </p:nvSpPr>
        <p:spPr>
          <a:xfrm>
            <a:off x="8208648" y="4749900"/>
            <a:ext cx="657900" cy="1920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Clr>
                <a:schemeClr val="dk1"/>
              </a:buClr>
              <a:buSzPts val="700"/>
              <a:buFont typeface="Arimo"/>
              <a:buNone/>
            </a:pPr>
            <a:fld id="{00000000-1234-1234-1234-123412341234}" type="slidenum">
              <a:rPr lang="en"/>
              <a:t>‹#›</a:t>
            </a:fld>
            <a:endParaRPr/>
          </a:p>
        </p:txBody>
      </p:sp>
      <p:pic>
        <p:nvPicPr>
          <p:cNvPr id="379" name="Google Shape;379;p47"/>
          <p:cNvPicPr preferRelativeResize="0"/>
          <p:nvPr>
            <p:ph idx="2" type="pic"/>
          </p:nvPr>
        </p:nvPicPr>
        <p:blipFill rotWithShape="1">
          <a:blip r:embed="rId3">
            <a:alphaModFix/>
          </a:blip>
          <a:srcRect b="5213" l="0" r="0" t="5222"/>
          <a:stretch/>
        </p:blipFill>
        <p:spPr>
          <a:xfrm>
            <a:off x="353625" y="278850"/>
            <a:ext cx="7931100" cy="3551700"/>
          </a:xfrm>
          <a:prstGeom prst="roundRect">
            <a:avLst>
              <a:gd fmla="val 16667" name="adj"/>
            </a:avLst>
          </a:prstGeom>
          <a:noFill/>
          <a:ln>
            <a:noFill/>
          </a:ln>
        </p:spPr>
      </p:pic>
      <p:sp>
        <p:nvSpPr>
          <p:cNvPr id="380" name="Google Shape;380;p47"/>
          <p:cNvSpPr/>
          <p:nvPr/>
        </p:nvSpPr>
        <p:spPr>
          <a:xfrm>
            <a:off x="202275" y="135150"/>
            <a:ext cx="8233800" cy="3839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8"/>
          <p:cNvSpPr txBox="1"/>
          <p:nvPr>
            <p:ph idx="12" type="sldNum"/>
          </p:nvPr>
        </p:nvSpPr>
        <p:spPr>
          <a:xfrm>
            <a:off x="8208648" y="4749900"/>
            <a:ext cx="657900" cy="1920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Clr>
                <a:schemeClr val="dk1"/>
              </a:buClr>
              <a:buSzPts val="700"/>
              <a:buFont typeface="Arimo"/>
              <a:buNone/>
            </a:pPr>
            <a:fld id="{00000000-1234-1234-1234-123412341234}" type="slidenum">
              <a:rPr lang="en"/>
              <a:t>‹#›</a:t>
            </a:fld>
            <a:endParaRPr/>
          </a:p>
        </p:txBody>
      </p:sp>
      <p:sp>
        <p:nvSpPr>
          <p:cNvPr id="386" name="Google Shape;386;p48"/>
          <p:cNvSpPr txBox="1"/>
          <p:nvPr>
            <p:ph idx="1" type="body"/>
          </p:nvPr>
        </p:nvSpPr>
        <p:spPr>
          <a:xfrm>
            <a:off x="429925" y="612075"/>
            <a:ext cx="8341200" cy="4137900"/>
          </a:xfrm>
          <a:prstGeom prst="rect">
            <a:avLst/>
          </a:prstGeom>
        </p:spPr>
        <p:txBody>
          <a:bodyPr anchorCtr="0" anchor="t" bIns="0" lIns="0" spcFirstLastPara="1" rIns="0" wrap="square" tIns="0">
            <a:noAutofit/>
          </a:bodyPr>
          <a:lstStyle/>
          <a:p>
            <a:pPr indent="0" lvl="0" marL="0" rtl="0" algn="l">
              <a:lnSpc>
                <a:spcPct val="80000"/>
              </a:lnSpc>
              <a:spcBef>
                <a:spcPts val="0"/>
              </a:spcBef>
              <a:spcAft>
                <a:spcPts val="0"/>
              </a:spcAft>
              <a:buClr>
                <a:schemeClr val="lt1"/>
              </a:buClr>
              <a:buSzPts val="1100"/>
              <a:buNone/>
            </a:pPr>
            <a:r>
              <a:rPr lang="en" sz="3600"/>
              <a:t>Question #_</a:t>
            </a:r>
            <a:endParaRPr sz="1200"/>
          </a:p>
          <a:p>
            <a:pPr indent="0" lvl="0" marL="0" rtl="0" algn="l">
              <a:spcBef>
                <a:spcPts val="0"/>
              </a:spcBef>
              <a:spcAft>
                <a:spcPts val="0"/>
              </a:spcAft>
              <a:buClr>
                <a:schemeClr val="lt1"/>
              </a:buClr>
              <a:buSzPts val="1100"/>
              <a:buNone/>
            </a:pPr>
            <a:r>
              <a:t/>
            </a:r>
            <a:endParaRPr sz="1200"/>
          </a:p>
          <a:p>
            <a:pPr indent="0" lvl="0" marL="0" rtl="0" algn="l">
              <a:spcBef>
                <a:spcPts val="0"/>
              </a:spcBef>
              <a:spcAft>
                <a:spcPts val="0"/>
              </a:spcAft>
              <a:buClr>
                <a:schemeClr val="lt1"/>
              </a:buClr>
              <a:buSzPts val="1100"/>
              <a:buNone/>
            </a:pPr>
            <a:r>
              <a:rPr lang="en" sz="1600"/>
              <a:t>Question Description: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My Answer: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Correct Answer: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Skill: </a:t>
            </a:r>
            <a:endParaRPr sz="1600"/>
          </a:p>
          <a:p>
            <a:pPr indent="0" lvl="0" marL="0" rtl="0" algn="l">
              <a:spcBef>
                <a:spcPts val="0"/>
              </a:spcBef>
              <a:spcAft>
                <a:spcPts val="0"/>
              </a:spcAft>
              <a:buClr>
                <a:schemeClr val="lt1"/>
              </a:buClr>
              <a:buSzPts val="1100"/>
              <a:buNone/>
            </a:pPr>
            <a:r>
              <a:t/>
            </a:r>
            <a:endParaRPr sz="1600"/>
          </a:p>
          <a:p>
            <a:pPr indent="0" lvl="0" marL="0" rtl="0" algn="l">
              <a:spcBef>
                <a:spcPts val="0"/>
              </a:spcBef>
              <a:spcAft>
                <a:spcPts val="0"/>
              </a:spcAft>
              <a:buClr>
                <a:schemeClr val="lt1"/>
              </a:buClr>
              <a:buSzPts val="1100"/>
              <a:buNone/>
            </a:pPr>
            <a:r>
              <a:rPr lang="en" sz="1600"/>
              <a:t>Why I Got It Wrong and Explain Correct Answer: </a:t>
            </a:r>
            <a:endParaRPr sz="1600"/>
          </a:p>
        </p:txBody>
      </p:sp>
      <p:sp>
        <p:nvSpPr>
          <p:cNvPr id="387" name="Google Shape;387;p48"/>
          <p:cNvSpPr txBox="1"/>
          <p:nvPr>
            <p:ph idx="23" type="subTitle"/>
          </p:nvPr>
        </p:nvSpPr>
        <p:spPr>
          <a:xfrm>
            <a:off x="7151050" y="290218"/>
            <a:ext cx="1715400" cy="1230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rPr lang="en"/>
              <a:t>[date or practice test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roduct demo | Human focus">
  <a:themeElements>
    <a:clrScheme name="Simple Light">
      <a:dk1>
        <a:srgbClr val="3C4043"/>
      </a:dk1>
      <a:lt1>
        <a:srgbClr val="000000"/>
      </a:lt1>
      <a:dk2>
        <a:srgbClr val="F4F4F4"/>
      </a:dk2>
      <a:lt2>
        <a:srgbClr val="FFFFFF"/>
      </a:lt2>
      <a:accent1>
        <a:srgbClr val="FDD198"/>
      </a:accent1>
      <a:accent2>
        <a:srgbClr val="F4F4F4"/>
      </a:accent2>
      <a:accent3>
        <a:srgbClr val="B7B7B7"/>
      </a:accent3>
      <a:accent4>
        <a:srgbClr val="FFA767"/>
      </a:accent4>
      <a:accent5>
        <a:srgbClr val="FFF2DC"/>
      </a:accent5>
      <a:accent6>
        <a:srgbClr val="F0C894"/>
      </a:accent6>
      <a:hlink>
        <a:srgbClr val="CAA97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